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theme/theme7.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8.xml" ContentType="application/vnd.openxmlformats-officedocument.theme+xml"/>
  <Override PartName="/ppt/slideLayouts/slideLayout25.xml" ContentType="application/vnd.openxmlformats-officedocument.presentationml.slideLayout+xml"/>
  <Override PartName="/ppt/theme/theme9.xml" ContentType="application/vnd.openxmlformats-officedocument.theme+xml"/>
  <Override PartName="/ppt/slideLayouts/slideLayout26.xml" ContentType="application/vnd.openxmlformats-officedocument.presentationml.slideLayout+xml"/>
  <Override PartName="/ppt/theme/theme10.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11.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1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14.xml" ContentType="application/vnd.openxmlformats-officedocument.theme+xml"/>
  <Override PartName="/ppt/slideLayouts/slideLayout36.xml" ContentType="application/vnd.openxmlformats-officedocument.presentationml.slideLayout+xml"/>
  <Override PartName="/ppt/theme/theme15.xml" ContentType="application/vnd.openxmlformats-officedocument.theme+xml"/>
  <Override PartName="/ppt/slideLayouts/slideLayout37.xml" ContentType="application/vnd.openxmlformats-officedocument.presentationml.slideLayout+xml"/>
  <Override PartName="/ppt/theme/theme16.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17.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8.xml" ContentType="application/vnd.openxmlformats-officedocument.theme+xml"/>
  <Override PartName="/ppt/slideLayouts/slideLayout44.xml" ContentType="application/vnd.openxmlformats-officedocument.presentationml.slideLayout+xml"/>
  <Override PartName="/ppt/theme/theme19.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0.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1.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248_96797D8E.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0" r:id="rId4"/>
    <p:sldMasterId id="2147483652" r:id="rId5"/>
    <p:sldMasterId id="2147483670" r:id="rId6"/>
    <p:sldMasterId id="2147483658" r:id="rId7"/>
    <p:sldMasterId id="2147483672" r:id="rId8"/>
    <p:sldMasterId id="2147483664" r:id="rId9"/>
    <p:sldMasterId id="2147483674" r:id="rId10"/>
    <p:sldMasterId id="2147483676" r:id="rId11"/>
    <p:sldMasterId id="2147483698" r:id="rId12"/>
    <p:sldMasterId id="2147483700" r:id="rId13"/>
    <p:sldMasterId id="2147483708" r:id="rId14"/>
    <p:sldMasterId id="2147483712" r:id="rId15"/>
    <p:sldMasterId id="2147483716" r:id="rId16"/>
    <p:sldMasterId id="2147483719" r:id="rId17"/>
    <p:sldMasterId id="2147483723" r:id="rId18"/>
    <p:sldMasterId id="2147483738" r:id="rId19"/>
    <p:sldMasterId id="2147483741" r:id="rId20"/>
    <p:sldMasterId id="2147483746" r:id="rId21"/>
    <p:sldMasterId id="2147483757" r:id="rId22"/>
    <p:sldMasterId id="2147483760" r:id="rId23"/>
    <p:sldMasterId id="2147483766" r:id="rId24"/>
    <p:sldMasterId id="2147483772" r:id="rId25"/>
    <p:sldMasterId id="2147483775" r:id="rId26"/>
  </p:sldMasterIdLst>
  <p:notesMasterIdLst>
    <p:notesMasterId r:id="rId68"/>
  </p:notesMasterIdLst>
  <p:handoutMasterIdLst>
    <p:handoutMasterId r:id="rId69"/>
  </p:handoutMasterIdLst>
  <p:sldIdLst>
    <p:sldId id="554" r:id="rId27"/>
    <p:sldId id="591" r:id="rId28"/>
    <p:sldId id="556" r:id="rId29"/>
    <p:sldId id="563" r:id="rId30"/>
    <p:sldId id="552" r:id="rId31"/>
    <p:sldId id="592" r:id="rId32"/>
    <p:sldId id="550" r:id="rId33"/>
    <p:sldId id="581" r:id="rId34"/>
    <p:sldId id="551" r:id="rId35"/>
    <p:sldId id="559" r:id="rId36"/>
    <p:sldId id="566" r:id="rId37"/>
    <p:sldId id="560" r:id="rId38"/>
    <p:sldId id="561" r:id="rId39"/>
    <p:sldId id="593" r:id="rId40"/>
    <p:sldId id="598" r:id="rId41"/>
    <p:sldId id="558" r:id="rId42"/>
    <p:sldId id="587" r:id="rId43"/>
    <p:sldId id="580" r:id="rId44"/>
    <p:sldId id="586" r:id="rId45"/>
    <p:sldId id="578" r:id="rId46"/>
    <p:sldId id="579" r:id="rId47"/>
    <p:sldId id="594" r:id="rId48"/>
    <p:sldId id="599" r:id="rId49"/>
    <p:sldId id="521" r:id="rId50"/>
    <p:sldId id="523" r:id="rId51"/>
    <p:sldId id="588" r:id="rId52"/>
    <p:sldId id="589" r:id="rId53"/>
    <p:sldId id="584" r:id="rId54"/>
    <p:sldId id="605" r:id="rId55"/>
    <p:sldId id="604" r:id="rId56"/>
    <p:sldId id="603" r:id="rId57"/>
    <p:sldId id="590" r:id="rId58"/>
    <p:sldId id="600" r:id="rId59"/>
    <p:sldId id="606" r:id="rId60"/>
    <p:sldId id="607" r:id="rId61"/>
    <p:sldId id="608" r:id="rId62"/>
    <p:sldId id="609" r:id="rId63"/>
    <p:sldId id="610" r:id="rId64"/>
    <p:sldId id="597" r:id="rId65"/>
    <p:sldId id="601" r:id="rId66"/>
    <p:sldId id="577" r:id="rId67"/>
  </p:sldIdLst>
  <p:sldSz cx="12192000" cy="6858000"/>
  <p:notesSz cx="1095375"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C3DF505-3E7A-E1BA-1E3F-BB8E18AAC93F}" name="Linehan, Kathryn Joyce (kjl5t)" initials="L(" userId="S::kjl5t@virginia.edu::85f2eb49-a901-44ff-b61c-aeef26a99c23" providerId="AD"/>
  <p188:author id="{C8247B96-CE1F-30CF-7B92-02081EB49724}" name="Kindlon, Audrey E." initials="KAE" userId="S::0008475591@nsf.gov::bd38d68f-c0fe-4b05-acda-05995b6bdee3" providerId="AD"/>
  <p188:author id="{D2F643C4-0CD6-2DCA-E07C-6235F2B6A5EE}" name="Thurston, Joel (jt9sz)" initials="T(" userId="S::jt9sz@virginia.edu::0b817237-2e4a-4a07-ab95-9daea5bb5909" providerId="AD"/>
  <p188:author id="{F9B2ABDB-CC10-09C5-C06A-6C4B81DF8073}" name="Oh, Eric (eo9tv)" initials="OE(" userId="S::eo9tv@virginia.edu::76f2ec0f-24cb-483b-8401-727c3738980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hurston, Joel (jt9sz)" initials="TJ(" lastIdx="4" clrIdx="0">
    <p:extLst>
      <p:ext uri="{19B8F6BF-5375-455C-9EA6-DF929625EA0E}">
        <p15:presenceInfo xmlns:p15="http://schemas.microsoft.com/office/powerpoint/2012/main" userId="Thurston, Joel (jt9sz)" providerId="None"/>
      </p:ext>
    </p:extLst>
  </p:cmAuthor>
  <p:cmAuthor id="2" name="Linehan, Kathryn Joyce (kjl5t)" initials="LKJ(" lastIdx="1" clrIdx="1">
    <p:extLst>
      <p:ext uri="{19B8F6BF-5375-455C-9EA6-DF929625EA0E}">
        <p15:presenceInfo xmlns:p15="http://schemas.microsoft.com/office/powerpoint/2012/main" userId="Linehan, Kathryn Joyce (kjl5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CCFF"/>
    <a:srgbClr val="FFC000"/>
    <a:srgbClr val="FF6600"/>
    <a:srgbClr val="E46C0A"/>
    <a:srgbClr val="012F6C"/>
    <a:srgbClr val="DAE3F3"/>
    <a:srgbClr val="002E6C"/>
    <a:srgbClr val="00306C"/>
    <a:srgbClr val="25406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E6E8FF-A6A3-4855-93B0-D8C73869C071}" v="365" dt="2022-05-02T14:42:37.701"/>
    <p1510:client id="{10643B0F-7133-D9FE-CD7C-285D6E3D57C7}" v="2" dt="2022-05-03T16:00:10.961"/>
    <p1510:client id="{1680100E-C897-404E-9A0D-88A0ADDCE4EB}" v="2" dt="2022-05-02T14:34:01.317"/>
    <p1510:client id="{A69681E9-4B28-4A6A-BE7C-B0E50FDD1F4E}" v="2" dt="2022-05-03T14:58:11.178"/>
    <p1510:client id="{DEB2B664-DBCE-4BB1-A495-63DDFB207BA2}" v="2" dt="2022-06-02T14:24:00.97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3.xml"/><Relationship Id="rId21" Type="http://schemas.openxmlformats.org/officeDocument/2006/relationships/slideMaster" Target="slideMasters/slideMaster18.xml"/><Relationship Id="rId42" Type="http://schemas.openxmlformats.org/officeDocument/2006/relationships/slide" Target="slides/slide16.xml"/><Relationship Id="rId47" Type="http://schemas.openxmlformats.org/officeDocument/2006/relationships/slide" Target="slides/slide21.xml"/><Relationship Id="rId63" Type="http://schemas.openxmlformats.org/officeDocument/2006/relationships/slide" Target="slides/slide37.xml"/><Relationship Id="rId68" Type="http://schemas.openxmlformats.org/officeDocument/2006/relationships/notesMaster" Target="notesMasters/notesMaster1.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6.xml"/><Relationship Id="rId37" Type="http://schemas.openxmlformats.org/officeDocument/2006/relationships/slide" Target="slides/slide11.xml"/><Relationship Id="rId40" Type="http://schemas.openxmlformats.org/officeDocument/2006/relationships/slide" Target="slides/slide14.xml"/><Relationship Id="rId45" Type="http://schemas.openxmlformats.org/officeDocument/2006/relationships/slide" Target="slides/slide19.xml"/><Relationship Id="rId53" Type="http://schemas.openxmlformats.org/officeDocument/2006/relationships/slide" Target="slides/slide27.xml"/><Relationship Id="rId58" Type="http://schemas.openxmlformats.org/officeDocument/2006/relationships/slide" Target="slides/slide32.xml"/><Relationship Id="rId66" Type="http://schemas.openxmlformats.org/officeDocument/2006/relationships/slide" Target="slides/slide40.xml"/><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35.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43" Type="http://schemas.openxmlformats.org/officeDocument/2006/relationships/slide" Target="slides/slide17.xml"/><Relationship Id="rId48" Type="http://schemas.openxmlformats.org/officeDocument/2006/relationships/slide" Target="slides/slide22.xml"/><Relationship Id="rId56" Type="http://schemas.openxmlformats.org/officeDocument/2006/relationships/slide" Target="slides/slide30.xml"/><Relationship Id="rId64" Type="http://schemas.openxmlformats.org/officeDocument/2006/relationships/slide" Target="slides/slide38.xml"/><Relationship Id="rId69" Type="http://schemas.openxmlformats.org/officeDocument/2006/relationships/handoutMaster" Target="handoutMasters/handoutMaster1.xml"/><Relationship Id="rId77" Type="http://schemas.microsoft.com/office/2018/10/relationships/authors" Target="authors.xml"/><Relationship Id="rId8" Type="http://schemas.openxmlformats.org/officeDocument/2006/relationships/slideMaster" Target="slideMasters/slideMaster5.xml"/><Relationship Id="rId51" Type="http://schemas.openxmlformats.org/officeDocument/2006/relationships/slide" Target="slides/slide25.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7.xml"/><Relationship Id="rId38" Type="http://schemas.openxmlformats.org/officeDocument/2006/relationships/slide" Target="slides/slide12.xml"/><Relationship Id="rId46" Type="http://schemas.openxmlformats.org/officeDocument/2006/relationships/slide" Target="slides/slide20.xml"/><Relationship Id="rId59" Type="http://schemas.openxmlformats.org/officeDocument/2006/relationships/slide" Target="slides/slide33.xml"/><Relationship Id="rId67" Type="http://schemas.openxmlformats.org/officeDocument/2006/relationships/slide" Target="slides/slide41.xml"/><Relationship Id="rId20" Type="http://schemas.openxmlformats.org/officeDocument/2006/relationships/slideMaster" Target="slideMasters/slideMaster17.xml"/><Relationship Id="rId41" Type="http://schemas.openxmlformats.org/officeDocument/2006/relationships/slide" Target="slides/slide15.xml"/><Relationship Id="rId54" Type="http://schemas.openxmlformats.org/officeDocument/2006/relationships/slide" Target="slides/slide28.xml"/><Relationship Id="rId62" Type="http://schemas.openxmlformats.org/officeDocument/2006/relationships/slide" Target="slides/slide36.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2.xml"/><Relationship Id="rId36" Type="http://schemas.openxmlformats.org/officeDocument/2006/relationships/slide" Target="slides/slide10.xml"/><Relationship Id="rId49" Type="http://schemas.openxmlformats.org/officeDocument/2006/relationships/slide" Target="slides/slide23.xml"/><Relationship Id="rId57" Type="http://schemas.openxmlformats.org/officeDocument/2006/relationships/slide" Target="slides/slide31.xml"/><Relationship Id="rId10" Type="http://schemas.openxmlformats.org/officeDocument/2006/relationships/slideMaster" Target="slideMasters/slideMaster7.xml"/><Relationship Id="rId31" Type="http://schemas.openxmlformats.org/officeDocument/2006/relationships/slide" Target="slides/slide5.xml"/><Relationship Id="rId44" Type="http://schemas.openxmlformats.org/officeDocument/2006/relationships/slide" Target="slides/slide18.xml"/><Relationship Id="rId52" Type="http://schemas.openxmlformats.org/officeDocument/2006/relationships/slide" Target="slides/slide26.xml"/><Relationship Id="rId60" Type="http://schemas.openxmlformats.org/officeDocument/2006/relationships/slide" Target="slides/slide34.xml"/><Relationship Id="rId65" Type="http://schemas.openxmlformats.org/officeDocument/2006/relationships/slide" Target="slides/slide39.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3.xml"/><Relationship Id="rId34" Type="http://schemas.openxmlformats.org/officeDocument/2006/relationships/slide" Target="slides/slide8.xml"/><Relationship Id="rId50" Type="http://schemas.openxmlformats.org/officeDocument/2006/relationships/slide" Target="slides/slide24.xml"/><Relationship Id="rId55" Type="http://schemas.openxmlformats.org/officeDocument/2006/relationships/slide" Target="slides/slide29.xml"/><Relationship Id="rId76"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pp, Stephanie S (sss5sc)" userId="32ad11e2-6e98-46b4-87f4-a31b3ad2ebba" providerId="ADAL" clId="{1680100E-C897-404E-9A0D-88A0ADDCE4EB}"/>
    <pc:docChg chg="undo custSel modSld">
      <pc:chgData name="Shipp, Stephanie S (sss5sc)" userId="32ad11e2-6e98-46b4-87f4-a31b3ad2ebba" providerId="ADAL" clId="{1680100E-C897-404E-9A0D-88A0ADDCE4EB}" dt="2022-05-02T14:34:23.878" v="154" actId="1036"/>
      <pc:docMkLst>
        <pc:docMk/>
      </pc:docMkLst>
      <pc:sldChg chg="addSp modSp mod delCm modCm">
        <pc:chgData name="Shipp, Stephanie S (sss5sc)" userId="32ad11e2-6e98-46b4-87f4-a31b3ad2ebba" providerId="ADAL" clId="{1680100E-C897-404E-9A0D-88A0ADDCE4EB}" dt="2022-05-02T14:31:32.577" v="80" actId="1035"/>
        <pc:sldMkLst>
          <pc:docMk/>
          <pc:sldMk cId="20254759" sldId="521"/>
        </pc:sldMkLst>
        <pc:spChg chg="mod">
          <ac:chgData name="Shipp, Stephanie S (sss5sc)" userId="32ad11e2-6e98-46b4-87f4-a31b3ad2ebba" providerId="ADAL" clId="{1680100E-C897-404E-9A0D-88A0ADDCE4EB}" dt="2022-04-28T03:34:39.866" v="12" actId="108"/>
          <ac:spMkLst>
            <pc:docMk/>
            <pc:sldMk cId="20254759" sldId="521"/>
            <ac:spMk id="3" creationId="{00000000-0000-0000-0000-000000000000}"/>
          </ac:spMkLst>
        </pc:spChg>
        <pc:spChg chg="add mod">
          <ac:chgData name="Shipp, Stephanie S (sss5sc)" userId="32ad11e2-6e98-46b4-87f4-a31b3ad2ebba" providerId="ADAL" clId="{1680100E-C897-404E-9A0D-88A0ADDCE4EB}" dt="2022-05-02T14:31:07.208" v="63" actId="1035"/>
          <ac:spMkLst>
            <pc:docMk/>
            <pc:sldMk cId="20254759" sldId="521"/>
            <ac:spMk id="7" creationId="{1E42033E-A0FF-E1C6-E0B6-7384A997D26B}"/>
          </ac:spMkLst>
        </pc:spChg>
        <pc:picChg chg="mod">
          <ac:chgData name="Shipp, Stephanie S (sss5sc)" userId="32ad11e2-6e98-46b4-87f4-a31b3ad2ebba" providerId="ADAL" clId="{1680100E-C897-404E-9A0D-88A0ADDCE4EB}" dt="2022-05-02T14:31:32.577" v="80" actId="1035"/>
          <ac:picMkLst>
            <pc:docMk/>
            <pc:sldMk cId="20254759" sldId="521"/>
            <ac:picMk id="6" creationId="{18BC87BB-ACE5-4BAD-B1CA-D311F44187B6}"/>
          </ac:picMkLst>
        </pc:picChg>
      </pc:sldChg>
      <pc:sldChg chg="modSp mod addCm delCm modCm">
        <pc:chgData name="Shipp, Stephanie S (sss5sc)" userId="32ad11e2-6e98-46b4-87f4-a31b3ad2ebba" providerId="ADAL" clId="{1680100E-C897-404E-9A0D-88A0ADDCE4EB}" dt="2022-05-02T14:32:02.012" v="105" actId="20577"/>
        <pc:sldMkLst>
          <pc:docMk/>
          <pc:sldMk cId="3407388309" sldId="523"/>
        </pc:sldMkLst>
        <pc:spChg chg="mod">
          <ac:chgData name="Shipp, Stephanie S (sss5sc)" userId="32ad11e2-6e98-46b4-87f4-a31b3ad2ebba" providerId="ADAL" clId="{1680100E-C897-404E-9A0D-88A0ADDCE4EB}" dt="2022-05-02T14:31:47.702" v="81" actId="20577"/>
          <ac:spMkLst>
            <pc:docMk/>
            <pc:sldMk cId="3407388309" sldId="523"/>
            <ac:spMk id="17" creationId="{251CA70C-0ABB-5BF4-E509-AC19F37AF2B2}"/>
          </ac:spMkLst>
        </pc:spChg>
        <pc:spChg chg="mod">
          <ac:chgData name="Shipp, Stephanie S (sss5sc)" userId="32ad11e2-6e98-46b4-87f4-a31b3ad2ebba" providerId="ADAL" clId="{1680100E-C897-404E-9A0D-88A0ADDCE4EB}" dt="2022-05-02T14:32:02.012" v="105" actId="20577"/>
          <ac:spMkLst>
            <pc:docMk/>
            <pc:sldMk cId="3407388309" sldId="523"/>
            <ac:spMk id="18" creationId="{036850F8-7E8B-C3E5-2BF1-FD7E26BD28E6}"/>
          </ac:spMkLst>
        </pc:spChg>
      </pc:sldChg>
      <pc:sldChg chg="modSp mod">
        <pc:chgData name="Shipp, Stephanie S (sss5sc)" userId="32ad11e2-6e98-46b4-87f4-a31b3ad2ebba" providerId="ADAL" clId="{1680100E-C897-404E-9A0D-88A0ADDCE4EB}" dt="2022-04-28T03:34:58.103" v="13" actId="207"/>
        <pc:sldMkLst>
          <pc:docMk/>
          <pc:sldMk cId="2261036291" sldId="589"/>
        </pc:sldMkLst>
        <pc:spChg chg="mod">
          <ac:chgData name="Shipp, Stephanie S (sss5sc)" userId="32ad11e2-6e98-46b4-87f4-a31b3ad2ebba" providerId="ADAL" clId="{1680100E-C897-404E-9A0D-88A0ADDCE4EB}" dt="2022-04-28T03:34:58.103" v="13" actId="207"/>
          <ac:spMkLst>
            <pc:docMk/>
            <pc:sldMk cId="2261036291" sldId="589"/>
            <ac:spMk id="2" creationId="{00000000-0000-0000-0000-000000000000}"/>
          </ac:spMkLst>
        </pc:spChg>
      </pc:sldChg>
      <pc:sldChg chg="modSp mod delCm modCm">
        <pc:chgData name="Shipp, Stephanie S (sss5sc)" userId="32ad11e2-6e98-46b4-87f4-a31b3ad2ebba" providerId="ADAL" clId="{1680100E-C897-404E-9A0D-88A0ADDCE4EB}" dt="2022-04-28T21:55:23.909" v="49"/>
        <pc:sldMkLst>
          <pc:docMk/>
          <pc:sldMk cId="841293046" sldId="599"/>
        </pc:sldMkLst>
        <pc:spChg chg="mod">
          <ac:chgData name="Shipp, Stephanie S (sss5sc)" userId="32ad11e2-6e98-46b4-87f4-a31b3ad2ebba" providerId="ADAL" clId="{1680100E-C897-404E-9A0D-88A0ADDCE4EB}" dt="2022-04-28T21:55:05.767" v="47" actId="20577"/>
          <ac:spMkLst>
            <pc:docMk/>
            <pc:sldMk cId="841293046" sldId="599"/>
            <ac:spMk id="3" creationId="{00000000-0000-0000-0000-000000000000}"/>
          </ac:spMkLst>
        </pc:spChg>
      </pc:sldChg>
      <pc:sldChg chg="modSp mod delCm modCm">
        <pc:chgData name="Shipp, Stephanie S (sss5sc)" userId="32ad11e2-6e98-46b4-87f4-a31b3ad2ebba" providerId="ADAL" clId="{1680100E-C897-404E-9A0D-88A0ADDCE4EB}" dt="2022-04-28T03:38:36.990" v="19"/>
        <pc:sldMkLst>
          <pc:docMk/>
          <pc:sldMk cId="1385877932" sldId="600"/>
        </pc:sldMkLst>
        <pc:graphicFrameChg chg="modGraphic">
          <ac:chgData name="Shipp, Stephanie S (sss5sc)" userId="32ad11e2-6e98-46b4-87f4-a31b3ad2ebba" providerId="ADAL" clId="{1680100E-C897-404E-9A0D-88A0ADDCE4EB}" dt="2022-04-28T03:37:11.916" v="16" actId="20577"/>
          <ac:graphicFrameMkLst>
            <pc:docMk/>
            <pc:sldMk cId="1385877932" sldId="600"/>
            <ac:graphicFrameMk id="6" creationId="{FCD5AFC0-2B07-DF4D-99F1-71267660C47B}"/>
          </ac:graphicFrameMkLst>
        </pc:graphicFrameChg>
      </pc:sldChg>
      <pc:sldChg chg="addSp modSp mod delCm modCm">
        <pc:chgData name="Shipp, Stephanie S (sss5sc)" userId="32ad11e2-6e98-46b4-87f4-a31b3ad2ebba" providerId="ADAL" clId="{1680100E-C897-404E-9A0D-88A0ADDCE4EB}" dt="2022-05-02T14:34:23.878" v="154" actId="1036"/>
        <pc:sldMkLst>
          <pc:docMk/>
          <pc:sldMk cId="3933083002" sldId="606"/>
        </pc:sldMkLst>
        <pc:spChg chg="mod">
          <ac:chgData name="Shipp, Stephanie S (sss5sc)" userId="32ad11e2-6e98-46b4-87f4-a31b3ad2ebba" providerId="ADAL" clId="{1680100E-C897-404E-9A0D-88A0ADDCE4EB}" dt="2022-04-28T03:43:32.822" v="43" actId="20577"/>
          <ac:spMkLst>
            <pc:docMk/>
            <pc:sldMk cId="3933083002" sldId="606"/>
            <ac:spMk id="2" creationId="{00000000-0000-0000-0000-000000000000}"/>
          </ac:spMkLst>
        </pc:spChg>
        <pc:spChg chg="add mod">
          <ac:chgData name="Shipp, Stephanie S (sss5sc)" userId="32ad11e2-6e98-46b4-87f4-a31b3ad2ebba" providerId="ADAL" clId="{1680100E-C897-404E-9A0D-88A0ADDCE4EB}" dt="2022-05-02T14:34:23.878" v="154" actId="1036"/>
          <ac:spMkLst>
            <pc:docMk/>
            <pc:sldMk cId="3933083002" sldId="606"/>
            <ac:spMk id="6" creationId="{B272E200-FD31-8333-E897-6AE7C99B9863}"/>
          </ac:spMkLst>
        </pc:spChg>
        <pc:graphicFrameChg chg="modGraphic">
          <ac:chgData name="Shipp, Stephanie S (sss5sc)" userId="32ad11e2-6e98-46b4-87f4-a31b3ad2ebba" providerId="ADAL" clId="{1680100E-C897-404E-9A0D-88A0ADDCE4EB}" dt="2022-04-28T03:43:16.197" v="24" actId="20577"/>
          <ac:graphicFrameMkLst>
            <pc:docMk/>
            <pc:sldMk cId="3933083002" sldId="606"/>
            <ac:graphicFrameMk id="247" creationId="{218B4515-396F-4485-B164-8A1E6A7A2390}"/>
          </ac:graphicFrameMkLst>
        </pc:graphicFrameChg>
      </pc:sldChg>
    </pc:docChg>
  </pc:docChgLst>
  <pc:docChgLst>
    <pc:chgData name="Linehan, Kathryn Joyce (kjl5t)" userId="S::kjl5t@virginia.edu::85f2eb49-a901-44ff-b61c-aeef26a99c23" providerId="AD" clId="Web-{FE180906-4B37-2BE2-CDE8-1BED72D8087E}"/>
    <pc:docChg chg="">
      <pc:chgData name="Linehan, Kathryn Joyce (kjl5t)" userId="S::kjl5t@virginia.edu::85f2eb49-a901-44ff-b61c-aeef26a99c23" providerId="AD" clId="Web-{FE180906-4B37-2BE2-CDE8-1BED72D8087E}" dt="2022-04-28T15:33:29.790" v="1"/>
      <pc:docMkLst>
        <pc:docMk/>
      </pc:docMkLst>
      <pc:sldChg chg="modCm">
        <pc:chgData name="Linehan, Kathryn Joyce (kjl5t)" userId="S::kjl5t@virginia.edu::85f2eb49-a901-44ff-b61c-aeef26a99c23" providerId="AD" clId="Web-{FE180906-4B37-2BE2-CDE8-1BED72D8087E}" dt="2022-04-28T15:33:29.790" v="1"/>
        <pc:sldMkLst>
          <pc:docMk/>
          <pc:sldMk cId="841293046" sldId="599"/>
        </pc:sldMkLst>
      </pc:sldChg>
    </pc:docChg>
  </pc:docChgLst>
  <pc:docChgLst>
    <pc:chgData name="Thurston, Joel (jt9sz)" userId="S::jt9sz@virginia.edu::0b817237-2e4a-4a07-ab95-9daea5bb5909" providerId="AD" clId="Web-{0700655F-2C52-7D1F-FD79-D97978CE1F60}"/>
    <pc:docChg chg="modSld">
      <pc:chgData name="Thurston, Joel (jt9sz)" userId="S::jt9sz@virginia.edu::0b817237-2e4a-4a07-ab95-9daea5bb5909" providerId="AD" clId="Web-{0700655F-2C52-7D1F-FD79-D97978CE1F60}" dt="2022-04-28T01:38:11.075" v="8"/>
      <pc:docMkLst>
        <pc:docMk/>
      </pc:docMkLst>
      <pc:sldChg chg="modSp addCm">
        <pc:chgData name="Thurston, Joel (jt9sz)" userId="S::jt9sz@virginia.edu::0b817237-2e4a-4a07-ab95-9daea5bb5909" providerId="AD" clId="Web-{0700655F-2C52-7D1F-FD79-D97978CE1F60}" dt="2022-04-28T01:30:34.003" v="4"/>
        <pc:sldMkLst>
          <pc:docMk/>
          <pc:sldMk cId="20254759" sldId="521"/>
        </pc:sldMkLst>
        <pc:spChg chg="mod">
          <ac:chgData name="Thurston, Joel (jt9sz)" userId="S::jt9sz@virginia.edu::0b817237-2e4a-4a07-ab95-9daea5bb5909" providerId="AD" clId="Web-{0700655F-2C52-7D1F-FD79-D97978CE1F60}" dt="2022-04-28T01:29:17.514" v="3" actId="20577"/>
          <ac:spMkLst>
            <pc:docMk/>
            <pc:sldMk cId="20254759" sldId="521"/>
            <ac:spMk id="3" creationId="{00000000-0000-0000-0000-000000000000}"/>
          </ac:spMkLst>
        </pc:spChg>
      </pc:sldChg>
      <pc:sldChg chg="modSp addCm modCm">
        <pc:chgData name="Thurston, Joel (jt9sz)" userId="S::jt9sz@virginia.edu::0b817237-2e4a-4a07-ab95-9daea5bb5909" providerId="AD" clId="Web-{0700655F-2C52-7D1F-FD79-D97978CE1F60}" dt="2022-04-28T01:38:11.075" v="8"/>
        <pc:sldMkLst>
          <pc:docMk/>
          <pc:sldMk cId="841293046" sldId="599"/>
        </pc:sldMkLst>
        <pc:spChg chg="mod">
          <ac:chgData name="Thurston, Joel (jt9sz)" userId="S::jt9sz@virginia.edu::0b817237-2e4a-4a07-ab95-9daea5bb5909" providerId="AD" clId="Web-{0700655F-2C52-7D1F-FD79-D97978CE1F60}" dt="2022-04-28T01:35:58.115" v="7" actId="20577"/>
          <ac:spMkLst>
            <pc:docMk/>
            <pc:sldMk cId="841293046" sldId="599"/>
            <ac:spMk id="3" creationId="{00000000-0000-0000-0000-000000000000}"/>
          </ac:spMkLst>
        </pc:spChg>
      </pc:sldChg>
      <pc:sldChg chg="addCm">
        <pc:chgData name="Thurston, Joel (jt9sz)" userId="S::jt9sz@virginia.edu::0b817237-2e4a-4a07-ab95-9daea5bb5909" providerId="AD" clId="Web-{0700655F-2C52-7D1F-FD79-D97978CE1F60}" dt="2022-04-28T01:33:21.653" v="5"/>
        <pc:sldMkLst>
          <pc:docMk/>
          <pc:sldMk cId="1385877932" sldId="600"/>
        </pc:sldMkLst>
      </pc:sldChg>
    </pc:docChg>
  </pc:docChgLst>
  <pc:docChgLst>
    <pc:chgData name="SIWE, Guy Leonel (yhu2bk)" userId="S::yhu2bk@virginia.edu::11685c5a-53e6-4e65-8a63-dbc64c77a506" providerId="AD" clId="Web-{A69681E9-4B28-4A6A-BE7C-B0E50FDD1F4E}"/>
    <pc:docChg chg="modSld">
      <pc:chgData name="SIWE, Guy Leonel (yhu2bk)" userId="S::yhu2bk@virginia.edu::11685c5a-53e6-4e65-8a63-dbc64c77a506" providerId="AD" clId="Web-{A69681E9-4B28-4A6A-BE7C-B0E50FDD1F4E}" dt="2022-05-03T15:12:53.860" v="869"/>
      <pc:docMkLst>
        <pc:docMk/>
      </pc:docMkLst>
      <pc:sldChg chg="modNotes">
        <pc:chgData name="SIWE, Guy Leonel (yhu2bk)" userId="S::yhu2bk@virginia.edu::11685c5a-53e6-4e65-8a63-dbc64c77a506" providerId="AD" clId="Web-{A69681E9-4B28-4A6A-BE7C-B0E50FDD1F4E}" dt="2022-05-03T14:53:37.436" v="325"/>
        <pc:sldMkLst>
          <pc:docMk/>
          <pc:sldMk cId="20254759" sldId="521"/>
        </pc:sldMkLst>
      </pc:sldChg>
      <pc:sldChg chg="modNotes">
        <pc:chgData name="SIWE, Guy Leonel (yhu2bk)" userId="S::yhu2bk@virginia.edu::11685c5a-53e6-4e65-8a63-dbc64c77a506" providerId="AD" clId="Web-{A69681E9-4B28-4A6A-BE7C-B0E50FDD1F4E}" dt="2022-05-03T14:55:40.721" v="533"/>
        <pc:sldMkLst>
          <pc:docMk/>
          <pc:sldMk cId="3407388309" sldId="523"/>
        </pc:sldMkLst>
      </pc:sldChg>
      <pc:sldChg chg="modNotes">
        <pc:chgData name="SIWE, Guy Leonel (yhu2bk)" userId="S::yhu2bk@virginia.edu::11685c5a-53e6-4e65-8a63-dbc64c77a506" providerId="AD" clId="Web-{A69681E9-4B28-4A6A-BE7C-B0E50FDD1F4E}" dt="2022-05-03T15:12:53.860" v="869"/>
        <pc:sldMkLst>
          <pc:docMk/>
          <pc:sldMk cId="2524544398" sldId="584"/>
        </pc:sldMkLst>
      </pc:sldChg>
      <pc:sldChg chg="modNotes">
        <pc:chgData name="SIWE, Guy Leonel (yhu2bk)" userId="S::yhu2bk@virginia.edu::11685c5a-53e6-4e65-8a63-dbc64c77a506" providerId="AD" clId="Web-{A69681E9-4B28-4A6A-BE7C-B0E50FDD1F4E}" dt="2022-05-03T14:58:10.116" v="669"/>
        <pc:sldMkLst>
          <pc:docMk/>
          <pc:sldMk cId="2261036291" sldId="589"/>
        </pc:sldMkLst>
      </pc:sldChg>
    </pc:docChg>
  </pc:docChgLst>
  <pc:docChgLst>
    <pc:chgData name="Thurston, Joel (jt9sz)" userId="0b817237-2e4a-4a07-ab95-9daea5bb5909" providerId="ADAL" clId="{0FE6E8FF-A6A3-4855-93B0-D8C73869C071}"/>
    <pc:docChg chg="undo redo custSel addSld delSld modSld">
      <pc:chgData name="Thurston, Joel (jt9sz)" userId="0b817237-2e4a-4a07-ab95-9daea5bb5909" providerId="ADAL" clId="{0FE6E8FF-A6A3-4855-93B0-D8C73869C071}" dt="2022-05-02T14:42:37.701" v="364" actId="47"/>
      <pc:docMkLst>
        <pc:docMk/>
      </pc:docMkLst>
      <pc:sldChg chg="addSp modSp mod">
        <pc:chgData name="Thurston, Joel (jt9sz)" userId="0b817237-2e4a-4a07-ab95-9daea5bb5909" providerId="ADAL" clId="{0FE6E8FF-A6A3-4855-93B0-D8C73869C071}" dt="2022-05-02T14:36:36.209" v="21" actId="1036"/>
        <pc:sldMkLst>
          <pc:docMk/>
          <pc:sldMk cId="20254759" sldId="521"/>
        </pc:sldMkLst>
        <pc:spChg chg="mod">
          <ac:chgData name="Thurston, Joel (jt9sz)" userId="0b817237-2e4a-4a07-ab95-9daea5bb5909" providerId="ADAL" clId="{0FE6E8FF-A6A3-4855-93B0-D8C73869C071}" dt="2022-05-02T14:36:16.828" v="10" actId="208"/>
          <ac:spMkLst>
            <pc:docMk/>
            <pc:sldMk cId="20254759" sldId="521"/>
            <ac:spMk id="7" creationId="{1E42033E-A0FF-E1C6-E0B6-7384A997D26B}"/>
          </ac:spMkLst>
        </pc:spChg>
        <pc:grpChg chg="add mod">
          <ac:chgData name="Thurston, Joel (jt9sz)" userId="0b817237-2e4a-4a07-ab95-9daea5bb5909" providerId="ADAL" clId="{0FE6E8FF-A6A3-4855-93B0-D8C73869C071}" dt="2022-05-02T14:36:36.209" v="21" actId="1036"/>
          <ac:grpSpMkLst>
            <pc:docMk/>
            <pc:sldMk cId="20254759" sldId="521"/>
            <ac:grpSpMk id="8" creationId="{E24AF727-F88C-EB2E-8719-C8B198537BD2}"/>
          </ac:grpSpMkLst>
        </pc:grpChg>
        <pc:picChg chg="mod">
          <ac:chgData name="Thurston, Joel (jt9sz)" userId="0b817237-2e4a-4a07-ab95-9daea5bb5909" providerId="ADAL" clId="{0FE6E8FF-A6A3-4855-93B0-D8C73869C071}" dt="2022-05-02T14:36:09.659" v="9" actId="164"/>
          <ac:picMkLst>
            <pc:docMk/>
            <pc:sldMk cId="20254759" sldId="521"/>
            <ac:picMk id="6" creationId="{18BC87BB-ACE5-4BAD-B1CA-D311F44187B6}"/>
          </ac:picMkLst>
        </pc:picChg>
      </pc:sldChg>
      <pc:sldChg chg="delSp mod">
        <pc:chgData name="Thurston, Joel (jt9sz)" userId="0b817237-2e4a-4a07-ab95-9daea5bb5909" providerId="ADAL" clId="{0FE6E8FF-A6A3-4855-93B0-D8C73869C071}" dt="2022-05-02T14:36:55.838" v="22" actId="478"/>
        <pc:sldMkLst>
          <pc:docMk/>
          <pc:sldMk cId="3933083002" sldId="606"/>
        </pc:sldMkLst>
        <pc:spChg chg="del">
          <ac:chgData name="Thurston, Joel (jt9sz)" userId="0b817237-2e4a-4a07-ab95-9daea5bb5909" providerId="ADAL" clId="{0FE6E8FF-A6A3-4855-93B0-D8C73869C071}" dt="2022-05-02T14:36:55.838" v="22" actId="478"/>
          <ac:spMkLst>
            <pc:docMk/>
            <pc:sldMk cId="3933083002" sldId="606"/>
            <ac:spMk id="6" creationId="{B272E200-FD31-8333-E897-6AE7C99B9863}"/>
          </ac:spMkLst>
        </pc:spChg>
      </pc:sldChg>
      <pc:sldChg chg="addSp modSp add mod">
        <pc:chgData name="Thurston, Joel (jt9sz)" userId="0b817237-2e4a-4a07-ab95-9daea5bb5909" providerId="ADAL" clId="{0FE6E8FF-A6A3-4855-93B0-D8C73869C071}" dt="2022-05-02T14:42:35.458" v="362" actId="197"/>
        <pc:sldMkLst>
          <pc:docMk/>
          <pc:sldMk cId="3673772649" sldId="607"/>
        </pc:sldMkLst>
        <pc:spChg chg="add mod">
          <ac:chgData name="Thurston, Joel (jt9sz)" userId="0b817237-2e4a-4a07-ab95-9daea5bb5909" providerId="ADAL" clId="{0FE6E8FF-A6A3-4855-93B0-D8C73869C071}" dt="2022-05-02T14:42:35.458" v="362" actId="197"/>
          <ac:spMkLst>
            <pc:docMk/>
            <pc:sldMk cId="3673772649" sldId="607"/>
            <ac:spMk id="6" creationId="{A43EC104-4000-BFFD-9055-F5302437513D}"/>
          </ac:spMkLst>
        </pc:spChg>
      </pc:sldChg>
      <pc:sldChg chg="addSp delSp modSp add mod">
        <pc:chgData name="Thurston, Joel (jt9sz)" userId="0b817237-2e4a-4a07-ab95-9daea5bb5909" providerId="ADAL" clId="{0FE6E8FF-A6A3-4855-93B0-D8C73869C071}" dt="2022-05-02T14:38:08.799" v="79"/>
        <pc:sldMkLst>
          <pc:docMk/>
          <pc:sldMk cId="315244217" sldId="608"/>
        </pc:sldMkLst>
        <pc:spChg chg="mod">
          <ac:chgData name="Thurston, Joel (jt9sz)" userId="0b817237-2e4a-4a07-ab95-9daea5bb5909" providerId="ADAL" clId="{0FE6E8FF-A6A3-4855-93B0-D8C73869C071}" dt="2022-05-02T14:38:03.667" v="77" actId="207"/>
          <ac:spMkLst>
            <pc:docMk/>
            <pc:sldMk cId="315244217" sldId="608"/>
            <ac:spMk id="6" creationId="{A43EC104-4000-BFFD-9055-F5302437513D}"/>
          </ac:spMkLst>
        </pc:spChg>
        <pc:spChg chg="add del mod">
          <ac:chgData name="Thurston, Joel (jt9sz)" userId="0b817237-2e4a-4a07-ab95-9daea5bb5909" providerId="ADAL" clId="{0FE6E8FF-A6A3-4855-93B0-D8C73869C071}" dt="2022-05-02T14:38:08.799" v="79"/>
          <ac:spMkLst>
            <pc:docMk/>
            <pc:sldMk cId="315244217" sldId="608"/>
            <ac:spMk id="221" creationId="{489FCD7D-4FE2-68D1-0B3B-A2C8AF696349}"/>
          </ac:spMkLst>
        </pc:spChg>
      </pc:sldChg>
      <pc:sldChg chg="add del">
        <pc:chgData name="Thurston, Joel (jt9sz)" userId="0b817237-2e4a-4a07-ab95-9daea5bb5909" providerId="ADAL" clId="{0FE6E8FF-A6A3-4855-93B0-D8C73869C071}" dt="2022-05-02T14:37:40.218" v="30" actId="47"/>
        <pc:sldMkLst>
          <pc:docMk/>
          <pc:sldMk cId="3857217875" sldId="608"/>
        </pc:sldMkLst>
      </pc:sldChg>
      <pc:sldChg chg="modSp add mod">
        <pc:chgData name="Thurston, Joel (jt9sz)" userId="0b817237-2e4a-4a07-ab95-9daea5bb5909" providerId="ADAL" clId="{0FE6E8FF-A6A3-4855-93B0-D8C73869C071}" dt="2022-05-02T14:38:32.527" v="107" actId="207"/>
        <pc:sldMkLst>
          <pc:docMk/>
          <pc:sldMk cId="3231228405" sldId="609"/>
        </pc:sldMkLst>
        <pc:spChg chg="mod">
          <ac:chgData name="Thurston, Joel (jt9sz)" userId="0b817237-2e4a-4a07-ab95-9daea5bb5909" providerId="ADAL" clId="{0FE6E8FF-A6A3-4855-93B0-D8C73869C071}" dt="2022-05-02T14:38:32.527" v="107" actId="207"/>
          <ac:spMkLst>
            <pc:docMk/>
            <pc:sldMk cId="3231228405" sldId="609"/>
            <ac:spMk id="6" creationId="{A43EC104-4000-BFFD-9055-F5302437513D}"/>
          </ac:spMkLst>
        </pc:spChg>
      </pc:sldChg>
      <pc:sldChg chg="modSp add mod">
        <pc:chgData name="Thurston, Joel (jt9sz)" userId="0b817237-2e4a-4a07-ab95-9daea5bb5909" providerId="ADAL" clId="{0FE6E8FF-A6A3-4855-93B0-D8C73869C071}" dt="2022-05-02T14:39:28.796" v="258" actId="207"/>
        <pc:sldMkLst>
          <pc:docMk/>
          <pc:sldMk cId="966732371" sldId="610"/>
        </pc:sldMkLst>
        <pc:spChg chg="mod">
          <ac:chgData name="Thurston, Joel (jt9sz)" userId="0b817237-2e4a-4a07-ab95-9daea5bb5909" providerId="ADAL" clId="{0FE6E8FF-A6A3-4855-93B0-D8C73869C071}" dt="2022-05-02T14:39:28.796" v="258" actId="207"/>
          <ac:spMkLst>
            <pc:docMk/>
            <pc:sldMk cId="966732371" sldId="610"/>
            <ac:spMk id="6" creationId="{A43EC104-4000-BFFD-9055-F5302437513D}"/>
          </ac:spMkLst>
        </pc:spChg>
      </pc:sldChg>
      <pc:sldChg chg="addSp delSp modSp add del mod">
        <pc:chgData name="Thurston, Joel (jt9sz)" userId="0b817237-2e4a-4a07-ab95-9daea5bb5909" providerId="ADAL" clId="{0FE6E8FF-A6A3-4855-93B0-D8C73869C071}" dt="2022-05-02T14:42:37.701" v="364" actId="47"/>
        <pc:sldMkLst>
          <pc:docMk/>
          <pc:sldMk cId="4033197075" sldId="611"/>
        </pc:sldMkLst>
        <pc:spChg chg="del">
          <ac:chgData name="Thurston, Joel (jt9sz)" userId="0b817237-2e4a-4a07-ab95-9daea5bb5909" providerId="ADAL" clId="{0FE6E8FF-A6A3-4855-93B0-D8C73869C071}" dt="2022-05-02T14:40:10.517" v="260" actId="478"/>
          <ac:spMkLst>
            <pc:docMk/>
            <pc:sldMk cId="4033197075" sldId="611"/>
            <ac:spMk id="6" creationId="{A43EC104-4000-BFFD-9055-F5302437513D}"/>
          </ac:spMkLst>
        </pc:spChg>
        <pc:spChg chg="add mod">
          <ac:chgData name="Thurston, Joel (jt9sz)" userId="0b817237-2e4a-4a07-ab95-9daea5bb5909" providerId="ADAL" clId="{0FE6E8FF-A6A3-4855-93B0-D8C73869C071}" dt="2022-05-02T14:41:00.417" v="264" actId="1582"/>
          <ac:spMkLst>
            <pc:docMk/>
            <pc:sldMk cId="4033197075" sldId="611"/>
            <ac:spMk id="21" creationId="{40D7C20A-C74F-06E6-DAF4-7624A6A84109}"/>
          </ac:spMkLst>
        </pc:spChg>
      </pc:sldChg>
    </pc:docChg>
  </pc:docChgLst>
  <pc:docChgLst>
    <pc:chgData name="SIWE, Guy Leonel (yhu2bk)" userId="S::yhu2bk@virginia.edu::11685c5a-53e6-4e65-8a63-dbc64c77a506" providerId="AD" clId="Web-{10643B0F-7133-D9FE-CD7C-285D6E3D57C7}"/>
    <pc:docChg chg="modSld">
      <pc:chgData name="SIWE, Guy Leonel (yhu2bk)" userId="S::yhu2bk@virginia.edu::11685c5a-53e6-4e65-8a63-dbc64c77a506" providerId="AD" clId="Web-{10643B0F-7133-D9FE-CD7C-285D6E3D57C7}" dt="2022-05-03T16:00:07.555" v="223"/>
      <pc:docMkLst>
        <pc:docMk/>
      </pc:docMkLst>
      <pc:sldChg chg="modNotes">
        <pc:chgData name="SIWE, Guy Leonel (yhu2bk)" userId="S::yhu2bk@virginia.edu::11685c5a-53e6-4e65-8a63-dbc64c77a506" providerId="AD" clId="Web-{10643B0F-7133-D9FE-CD7C-285D6E3D57C7}" dt="2022-05-03T15:19:40.802" v="9"/>
        <pc:sldMkLst>
          <pc:docMk/>
          <pc:sldMk cId="20254759" sldId="521"/>
        </pc:sldMkLst>
      </pc:sldChg>
      <pc:sldChg chg="modNotes">
        <pc:chgData name="SIWE, Guy Leonel (yhu2bk)" userId="S::yhu2bk@virginia.edu::11685c5a-53e6-4e65-8a63-dbc64c77a506" providerId="AD" clId="Web-{10643B0F-7133-D9FE-CD7C-285D6E3D57C7}" dt="2022-05-03T15:21:52.525" v="38"/>
        <pc:sldMkLst>
          <pc:docMk/>
          <pc:sldMk cId="3407388309" sldId="523"/>
        </pc:sldMkLst>
      </pc:sldChg>
      <pc:sldChg chg="modNotes">
        <pc:chgData name="SIWE, Guy Leonel (yhu2bk)" userId="S::yhu2bk@virginia.edu::11685c5a-53e6-4e65-8a63-dbc64c77a506" providerId="AD" clId="Web-{10643B0F-7133-D9FE-CD7C-285D6E3D57C7}" dt="2022-05-03T15:23:41.483" v="62"/>
        <pc:sldMkLst>
          <pc:docMk/>
          <pc:sldMk cId="2261036291" sldId="589"/>
        </pc:sldMkLst>
      </pc:sldChg>
      <pc:sldChg chg="modNotes">
        <pc:chgData name="SIWE, Guy Leonel (yhu2bk)" userId="S::yhu2bk@virginia.edu::11685c5a-53e6-4e65-8a63-dbc64c77a506" providerId="AD" clId="Web-{10643B0F-7133-D9FE-CD7C-285D6E3D57C7}" dt="2022-05-03T16:00:07.555" v="223"/>
        <pc:sldMkLst>
          <pc:docMk/>
          <pc:sldMk cId="3933083002" sldId="606"/>
        </pc:sldMkLst>
      </pc:sldChg>
    </pc:docChg>
  </pc:docChgLst>
  <pc:docChgLst>
    <pc:chgData name="Joel Thurston" userId="0b817237-2e4a-4a07-ab95-9daea5bb5909" providerId="ADAL" clId="{0FE6E8FF-A6A3-4855-93B0-D8C73869C071}"/>
    <pc:docChg chg="undo custSel modSld">
      <pc:chgData name="Joel Thurston" userId="0b817237-2e4a-4a07-ab95-9daea5bb5909" providerId="ADAL" clId="{0FE6E8FF-A6A3-4855-93B0-D8C73869C071}" dt="2022-04-28T15:17:49.805" v="20" actId="6549"/>
      <pc:docMkLst>
        <pc:docMk/>
      </pc:docMkLst>
      <pc:sldChg chg="modSp mod">
        <pc:chgData name="Joel Thurston" userId="0b817237-2e4a-4a07-ab95-9daea5bb5909" providerId="ADAL" clId="{0FE6E8FF-A6A3-4855-93B0-D8C73869C071}" dt="2022-04-28T15:17:49.805" v="20" actId="6549"/>
        <pc:sldMkLst>
          <pc:docMk/>
          <pc:sldMk cId="1326590009" sldId="590"/>
        </pc:sldMkLst>
        <pc:graphicFrameChg chg="modGraphic">
          <ac:chgData name="Joel Thurston" userId="0b817237-2e4a-4a07-ab95-9daea5bb5909" providerId="ADAL" clId="{0FE6E8FF-A6A3-4855-93B0-D8C73869C071}" dt="2022-04-28T15:17:49.805" v="20" actId="6549"/>
          <ac:graphicFrameMkLst>
            <pc:docMk/>
            <pc:sldMk cId="1326590009" sldId="590"/>
            <ac:graphicFrameMk id="6" creationId="{FCD5AFC0-2B07-DF4D-99F1-71267660C47B}"/>
          </ac:graphicFrameMkLst>
        </pc:graphicFrameChg>
      </pc:sldChg>
      <pc:sldChg chg="modSp mod addCm delCm modCm">
        <pc:chgData name="Joel Thurston" userId="0b817237-2e4a-4a07-ab95-9daea5bb5909" providerId="ADAL" clId="{0FE6E8FF-A6A3-4855-93B0-D8C73869C071}" dt="2022-04-28T15:15:55.785" v="18" actId="6549"/>
        <pc:sldMkLst>
          <pc:docMk/>
          <pc:sldMk cId="841293046" sldId="599"/>
        </pc:sldMkLst>
        <pc:spChg chg="mod">
          <ac:chgData name="Joel Thurston" userId="0b817237-2e4a-4a07-ab95-9daea5bb5909" providerId="ADAL" clId="{0FE6E8FF-A6A3-4855-93B0-D8C73869C071}" dt="2022-04-28T15:15:55.785" v="18" actId="6549"/>
          <ac:spMkLst>
            <pc:docMk/>
            <pc:sldMk cId="841293046" sldId="599"/>
            <ac:spMk id="3" creationId="{00000000-0000-0000-0000-000000000000}"/>
          </ac:spMkLst>
        </pc:spChg>
      </pc:sldChg>
    </pc:docChg>
  </pc:docChgLst>
  <pc:docChgLst>
    <pc:chgData name="SIWE, Guy Leonel (yhu2bk)" userId="S::yhu2bk@virginia.edu::11685c5a-53e6-4e65-8a63-dbc64c77a506" providerId="AD" clId="Web-{DEB2B664-DBCE-4BB1-A495-63DDFB207BA2}"/>
    <pc:docChg chg="modSld">
      <pc:chgData name="SIWE, Guy Leonel (yhu2bk)" userId="S::yhu2bk@virginia.edu::11685c5a-53e6-4e65-8a63-dbc64c77a506" providerId="AD" clId="Web-{DEB2B664-DBCE-4BB1-A495-63DDFB207BA2}" dt="2022-06-02T14:24:00.970" v="1" actId="1076"/>
      <pc:docMkLst>
        <pc:docMk/>
      </pc:docMkLst>
      <pc:sldChg chg="modSp">
        <pc:chgData name="SIWE, Guy Leonel (yhu2bk)" userId="S::yhu2bk@virginia.edu::11685c5a-53e6-4e65-8a63-dbc64c77a506" providerId="AD" clId="Web-{DEB2B664-DBCE-4BB1-A495-63DDFB207BA2}" dt="2022-06-02T14:24:00.970" v="1" actId="1076"/>
        <pc:sldMkLst>
          <pc:docMk/>
          <pc:sldMk cId="379061877" sldId="566"/>
        </pc:sldMkLst>
        <pc:picChg chg="mod">
          <ac:chgData name="SIWE, Guy Leonel (yhu2bk)" userId="S::yhu2bk@virginia.edu::11685c5a-53e6-4e65-8a63-dbc64c77a506" providerId="AD" clId="Web-{DEB2B664-DBCE-4BB1-A495-63DDFB207BA2}" dt="2022-06-02T14:24:00.970" v="1" actId="1076"/>
          <ac:picMkLst>
            <pc:docMk/>
            <pc:sldMk cId="379061877" sldId="566"/>
            <ac:picMk id="4" creationId="{B42768EC-9E42-C148-88AB-0EB8481FC609}"/>
          </ac:picMkLst>
        </pc:picChg>
      </pc:sldChg>
    </pc:docChg>
  </pc:docChgLst>
</pc:chgInfo>
</file>

<file path=ppt/comments/modernComment_248_96797D8E.xml><?xml version="1.0" encoding="utf-8"?>
<p188:cmLst xmlns:a="http://schemas.openxmlformats.org/drawingml/2006/main" xmlns:r="http://schemas.openxmlformats.org/officeDocument/2006/relationships" xmlns:p188="http://schemas.microsoft.com/office/powerpoint/2018/8/main">
  <p188:cm id="{0CA29313-956C-4D2C-A518-9831EED5B69C}" authorId="{EC3DF505-3E7A-E1BA-1E3F-BB8E18AAC93F}" status="resolved" created="2022-04-20T19:16:04.248" complete="100000">
    <pc:sldMkLst xmlns:pc="http://schemas.microsoft.com/office/powerpoint/2013/main/command">
      <pc:docMk/>
      <pc:sldMk cId="2524544398" sldId="584"/>
    </pc:sldMkLst>
    <p188:replyLst>
      <p188:reply id="{7A2007EB-782E-4C8C-B254-BBCA6474B25D}" authorId="{EC3DF505-3E7A-E1BA-1E3F-BB8E18AAC93F}" created="2022-04-25T19:11:06.558">
        <p188:txBody>
          <a:bodyPr/>
          <a:lstStyle/>
          <a:p>
            <a:r>
              <a:rPr lang="en-US"/>
              <a:t>Joel's additions over the next few slides cover this </a:t>
            </a:r>
          </a:p>
        </p188:txBody>
      </p188:reply>
    </p188:replyLst>
    <p188:txBody>
      <a:bodyPr/>
      <a:lstStyle/>
      <a:p>
        <a:r>
          <a:rPr lang="en-US"/>
          <a:t>Need to bring a few topics to the forefront or somehow clarify results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2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74663" cy="286247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20459" y="0"/>
            <a:ext cx="474663" cy="2862470"/>
          </a:xfrm>
          <a:prstGeom prst="rect">
            <a:avLst/>
          </a:prstGeom>
        </p:spPr>
        <p:txBody>
          <a:bodyPr vert="horz" lIns="91440" tIns="45720" rIns="91440" bIns="45720" rtlCol="0"/>
          <a:lstStyle>
            <a:lvl1pPr algn="r">
              <a:defRPr sz="1200"/>
            </a:lvl1pPr>
          </a:lstStyle>
          <a:p>
            <a:fld id="{759ADF0D-4E3C-824B-B4C4-0F0207B029C3}" type="datetimeFigureOut">
              <a:rPr lang="en-US" smtClean="0"/>
              <a:t>6/2/2022</a:t>
            </a:fld>
            <a:endParaRPr lang="en-US"/>
          </a:p>
        </p:txBody>
      </p:sp>
      <p:sp>
        <p:nvSpPr>
          <p:cNvPr id="4" name="Footer Placeholder 3"/>
          <p:cNvSpPr>
            <a:spLocks noGrp="1"/>
          </p:cNvSpPr>
          <p:nvPr>
            <p:ph type="ftr" sz="quarter" idx="2"/>
          </p:nvPr>
        </p:nvSpPr>
        <p:spPr>
          <a:xfrm>
            <a:off x="0" y="54376986"/>
            <a:ext cx="474663" cy="286247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20459" y="54376986"/>
            <a:ext cx="474663" cy="2862470"/>
          </a:xfrm>
          <a:prstGeom prst="rect">
            <a:avLst/>
          </a:prstGeom>
        </p:spPr>
        <p:txBody>
          <a:bodyPr vert="horz" lIns="91440" tIns="45720" rIns="91440" bIns="45720" rtlCol="0" anchor="b"/>
          <a:lstStyle>
            <a:lvl1pPr algn="r">
              <a:defRPr sz="1200"/>
            </a:lvl1pPr>
          </a:lstStyle>
          <a:p>
            <a:fld id="{0E0CBC41-3838-4B45-8A94-E5723491687E}" type="slidenum">
              <a:rPr lang="en-US" smtClean="0"/>
              <a:t>‹#›</a:t>
            </a:fld>
            <a:endParaRPr lang="en-US"/>
          </a:p>
        </p:txBody>
      </p:sp>
    </p:spTree>
    <p:extLst>
      <p:ext uri="{BB962C8B-B14F-4D97-AF65-F5344CB8AC3E}">
        <p14:creationId xmlns:p14="http://schemas.microsoft.com/office/powerpoint/2010/main" val="15356388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74663" cy="286247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20459" y="0"/>
            <a:ext cx="474663" cy="2862470"/>
          </a:xfrm>
          <a:prstGeom prst="rect">
            <a:avLst/>
          </a:prstGeom>
        </p:spPr>
        <p:txBody>
          <a:bodyPr vert="horz" lIns="91440" tIns="45720" rIns="91440" bIns="45720" rtlCol="0"/>
          <a:lstStyle>
            <a:lvl1pPr algn="r">
              <a:defRPr sz="1200"/>
            </a:lvl1pPr>
          </a:lstStyle>
          <a:p>
            <a:fld id="{08C7A0F2-2E8A-2448-9FE7-271D4943A144}" type="datetimeFigureOut">
              <a:rPr lang="en-US" smtClean="0"/>
              <a:t>6/2/2022</a:t>
            </a:fld>
            <a:endParaRPr lang="en-US"/>
          </a:p>
        </p:txBody>
      </p:sp>
      <p:sp>
        <p:nvSpPr>
          <p:cNvPr id="4" name="Slide Image Placeholder 3"/>
          <p:cNvSpPr>
            <a:spLocks noGrp="1" noRot="1" noChangeAspect="1"/>
          </p:cNvSpPr>
          <p:nvPr>
            <p:ph type="sldImg" idx="2"/>
          </p:nvPr>
        </p:nvSpPr>
        <p:spPr>
          <a:xfrm>
            <a:off x="-18534063" y="4294188"/>
            <a:ext cx="38163501" cy="2146776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9538" y="27193461"/>
            <a:ext cx="876300" cy="2576222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54376986"/>
            <a:ext cx="474663" cy="286247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20459" y="54376986"/>
            <a:ext cx="474663" cy="2862470"/>
          </a:xfrm>
          <a:prstGeom prst="rect">
            <a:avLst/>
          </a:prstGeom>
        </p:spPr>
        <p:txBody>
          <a:bodyPr vert="horz" lIns="91440" tIns="45720" rIns="91440" bIns="45720" rtlCol="0" anchor="b"/>
          <a:lstStyle>
            <a:lvl1pPr algn="r">
              <a:defRPr sz="1200"/>
            </a:lvl1pPr>
          </a:lstStyle>
          <a:p>
            <a:fld id="{5B8E8C4F-731C-F24D-9A9E-B4D5C84CE44D}" type="slidenum">
              <a:rPr lang="en-US" smtClean="0"/>
              <a:t>‹#›</a:t>
            </a:fld>
            <a:endParaRPr lang="en-US"/>
          </a:p>
        </p:txBody>
      </p:sp>
    </p:spTree>
    <p:extLst>
      <p:ext uri="{BB962C8B-B14F-4D97-AF65-F5344CB8AC3E}">
        <p14:creationId xmlns:p14="http://schemas.microsoft.com/office/powerpoint/2010/main" val="12151978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6505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7257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457200" rtl="0" eaLnBrk="1" fontAlgn="auto" latinLnBrk="0" hangingPunct="1">
              <a:lnSpc>
                <a:spcPct val="100000"/>
              </a:lnSpc>
              <a:spcBef>
                <a:spcPts val="0"/>
              </a:spcBef>
              <a:spcAft>
                <a:spcPts val="0"/>
              </a:spcAft>
              <a:buClrTx/>
              <a:buSzTx/>
              <a:buFontTx/>
              <a:buNone/>
              <a:tabLst/>
              <a:defRPr/>
            </a:pPr>
            <a:endParaRPr lang="en-US" strike="noStrike">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7424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2060"/>
                </a:solidFill>
                <a:effectLst/>
                <a:uLnTx/>
                <a:uFillTx/>
                <a:latin typeface="ITC Franklin Gothic Std Book" panose="020B0504030503020204"/>
                <a:ea typeface="+mn-ea"/>
                <a:cs typeface="+mn-cs"/>
              </a:rPr>
              <a:t>In addition to finding topics in a text corpus, we can also track topic trends</a:t>
            </a:r>
          </a:p>
          <a:p>
            <a:pPr marL="0" marR="0" lvl="2"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2060"/>
                </a:solidFill>
                <a:effectLst/>
                <a:uLnTx/>
                <a:uFillTx/>
                <a:latin typeface="ITC Franklin Gothic Std Book" panose="020B0504030503020204"/>
                <a:ea typeface="+mn-ea"/>
                <a:cs typeface="+mn-cs"/>
              </a:rPr>
              <a:t>Trend line is found using regression on fiscal year and mean topic weight </a:t>
            </a:r>
          </a:p>
          <a:p>
            <a:pPr marL="0" marR="0" lvl="2" indent="0" algn="l" defTabSz="457200" rtl="0" eaLnBrk="1" fontAlgn="auto" latinLnBrk="0" hangingPunct="1">
              <a:lnSpc>
                <a:spcPct val="100000"/>
              </a:lnSpc>
              <a:spcBef>
                <a:spcPts val="0"/>
              </a:spcBef>
              <a:spcAft>
                <a:spcPts val="0"/>
              </a:spcAft>
              <a:buClrTx/>
              <a:buSzTx/>
              <a:buFontTx/>
              <a:buNone/>
              <a:tabLst/>
              <a:defRPr/>
            </a:pPr>
            <a:endParaRPr lang="en-US" strike="sngStrike"/>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9079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US">
                <a:cs typeface="Calibri"/>
              </a:rPr>
              <a:t>- New results – 2020 data, deduplication process has changed, adding funding info</a:t>
            </a:r>
          </a:p>
          <a:p>
            <a:r>
              <a:rPr lang="en-US">
                <a:cs typeface="Calibri"/>
              </a:rPr>
              <a:t>- Extension of previous results</a:t>
            </a:r>
          </a:p>
        </p:txBody>
      </p:sp>
      <p:sp>
        <p:nvSpPr>
          <p:cNvPr id="4" name="Slide Number Placeholder 3"/>
          <p:cNvSpPr>
            <a:spLocks noGrp="1"/>
          </p:cNvSpPr>
          <p:nvPr>
            <p:ph type="sldNum" sz="quarter" idx="10"/>
          </p:nvPr>
        </p:nvSpPr>
        <p:spPr/>
        <p:txBody>
          <a:bodyPr/>
          <a:lstStyle/>
          <a:p>
            <a:fld id="{5B8E8C4F-731C-F24D-9A9E-B4D5C84CE44D}" type="slidenum">
              <a:rPr lang="en-US" smtClean="0"/>
              <a:t>15</a:t>
            </a:fld>
            <a:endParaRPr lang="en-US"/>
          </a:p>
        </p:txBody>
      </p:sp>
    </p:spTree>
    <p:extLst>
      <p:ext uri="{BB962C8B-B14F-4D97-AF65-F5344CB8AC3E}">
        <p14:creationId xmlns:p14="http://schemas.microsoft.com/office/powerpoint/2010/main" val="1865546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US"/>
              <a:t>BERT: Bidirectional Encoder Representations from Transformers</a:t>
            </a:r>
          </a:p>
        </p:txBody>
      </p:sp>
      <p:sp>
        <p:nvSpPr>
          <p:cNvPr id="4" name="Slide Number Placeholder 3"/>
          <p:cNvSpPr>
            <a:spLocks noGrp="1"/>
          </p:cNvSpPr>
          <p:nvPr>
            <p:ph type="sldNum" sz="quarter" idx="10"/>
          </p:nvPr>
        </p:nvSpPr>
        <p:spPr/>
        <p:txBody>
          <a:bodyPr/>
          <a:lstStyle/>
          <a:p>
            <a:fld id="{5B8E8C4F-731C-F24D-9A9E-B4D5C84CE44D}" type="slidenum">
              <a:rPr lang="en-US" smtClean="0"/>
              <a:t>16</a:t>
            </a:fld>
            <a:endParaRPr lang="en-US"/>
          </a:p>
        </p:txBody>
      </p:sp>
    </p:spTree>
    <p:extLst>
      <p:ext uri="{BB962C8B-B14F-4D97-AF65-F5344CB8AC3E}">
        <p14:creationId xmlns:p14="http://schemas.microsoft.com/office/powerpoint/2010/main" val="2647675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US"/>
              <a:t>BERT: Bidirectional Encoder Representations from Transformers</a:t>
            </a:r>
          </a:p>
        </p:txBody>
      </p:sp>
      <p:sp>
        <p:nvSpPr>
          <p:cNvPr id="4" name="Slide Number Placeholder 3"/>
          <p:cNvSpPr>
            <a:spLocks noGrp="1"/>
          </p:cNvSpPr>
          <p:nvPr>
            <p:ph type="sldNum" sz="quarter" idx="10"/>
          </p:nvPr>
        </p:nvSpPr>
        <p:spPr/>
        <p:txBody>
          <a:bodyPr/>
          <a:lstStyle/>
          <a:p>
            <a:fld id="{5B8E8C4F-731C-F24D-9A9E-B4D5C84CE44D}" type="slidenum">
              <a:rPr lang="en-US" smtClean="0"/>
              <a:t>17</a:t>
            </a:fld>
            <a:endParaRPr lang="en-US"/>
          </a:p>
        </p:txBody>
      </p:sp>
    </p:spTree>
    <p:extLst>
      <p:ext uri="{BB962C8B-B14F-4D97-AF65-F5344CB8AC3E}">
        <p14:creationId xmlns:p14="http://schemas.microsoft.com/office/powerpoint/2010/main" val="1057597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cs typeface="Calibri"/>
              </a:rPr>
              <a:t>BERT IR method</a:t>
            </a:r>
            <a:endParaRPr lang="en-US"/>
          </a:p>
          <a:p>
            <a:pPr marL="171450" indent="-171450">
              <a:buFontTx/>
              <a:buChar char="-"/>
            </a:pPr>
            <a:r>
              <a:rPr lang="en-US" baseline="0"/>
              <a:t>k: variety of choices in this talk</a:t>
            </a:r>
            <a:endParaRPr lang="en-US">
              <a:cs typeface="Calibri"/>
            </a:endParaRPr>
          </a:p>
          <a:p>
            <a:pPr marL="171450" indent="-171450">
              <a:buFontTx/>
              <a:buChar char="-"/>
            </a:pPr>
            <a:r>
              <a:rPr lang="en-US" baseline="0"/>
              <a:t>Axis on right that shows total dollars in billions</a:t>
            </a:r>
            <a:endParaRPr lang="en-US" baseline="0">
              <a:cs typeface="Calibri"/>
            </a:endParaRPr>
          </a:p>
          <a:p>
            <a:pPr marL="171450" indent="-171450">
              <a:buFontTx/>
              <a:buChar char="-"/>
            </a:pPr>
            <a:r>
              <a:rPr lang="en-US" baseline="0"/>
              <a:t>Comparison with pandemics topics and dollar amounts</a:t>
            </a:r>
            <a:endParaRPr lang="en-US" baseline="0">
              <a:cs typeface="Calibri"/>
            </a:endParaRPr>
          </a:p>
          <a:p>
            <a:pPr marL="171450" indent="-171450">
              <a:buFontTx/>
              <a:buChar char="-"/>
            </a:pPr>
            <a:r>
              <a:rPr lang="en-US" baseline="0"/>
              <a:t>Early work on AI</a:t>
            </a:r>
            <a:endParaRPr lang="en-US">
              <a:cs typeface="Calibri"/>
            </a:endParaRPr>
          </a:p>
          <a:p>
            <a:pPr marL="171450" indent="-171450">
              <a:buFontTx/>
              <a:buChar char="-"/>
            </a:pPr>
            <a:endParaRPr lang="en-US">
              <a:cs typeface="Calibri"/>
            </a:endParaRPr>
          </a:p>
          <a:p>
            <a:pPr marL="171450" indent="-171450">
              <a:buFontTx/>
              <a:buChar char="-"/>
            </a:pPr>
            <a:r>
              <a:rPr lang="en-US">
                <a:cs typeface="Calibri"/>
              </a:rPr>
              <a:t>Mention method used for each case study. Two sentence summary of BERT</a:t>
            </a:r>
          </a:p>
        </p:txBody>
      </p:sp>
      <p:sp>
        <p:nvSpPr>
          <p:cNvPr id="4" name="Slide Number Placeholder 3"/>
          <p:cNvSpPr>
            <a:spLocks noGrp="1"/>
          </p:cNvSpPr>
          <p:nvPr>
            <p:ph type="sldNum" sz="quarter" idx="10"/>
          </p:nvPr>
        </p:nvSpPr>
        <p:spPr/>
        <p:txBody>
          <a:bodyPr/>
          <a:lstStyle/>
          <a:p>
            <a:fld id="{5B8E8C4F-731C-F24D-9A9E-B4D5C84CE44D}" type="slidenum">
              <a:rPr lang="en-US" smtClean="0"/>
              <a:t>18</a:t>
            </a:fld>
            <a:endParaRPr lang="en-US"/>
          </a:p>
        </p:txBody>
      </p:sp>
    </p:spTree>
    <p:extLst>
      <p:ext uri="{BB962C8B-B14F-4D97-AF65-F5344CB8AC3E}">
        <p14:creationId xmlns:p14="http://schemas.microsoft.com/office/powerpoint/2010/main" val="3506841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Pandemics query – all tokens that include “pandemic”</a:t>
            </a:r>
          </a:p>
          <a:p>
            <a:r>
              <a:rPr lang="en-US">
                <a:cs typeface="Calibri"/>
              </a:rPr>
              <a:t>- Includes bigrams, trigrams, and misspellings</a:t>
            </a:r>
            <a:endParaRPr lang="en-US"/>
          </a:p>
        </p:txBody>
      </p:sp>
      <p:sp>
        <p:nvSpPr>
          <p:cNvPr id="4" name="Slide Number Placeholder 3"/>
          <p:cNvSpPr>
            <a:spLocks noGrp="1"/>
          </p:cNvSpPr>
          <p:nvPr>
            <p:ph type="sldNum" sz="quarter" idx="10"/>
          </p:nvPr>
        </p:nvSpPr>
        <p:spPr/>
        <p:txBody>
          <a:bodyPr/>
          <a:lstStyle/>
          <a:p>
            <a:fld id="{5B8E8C4F-731C-F24D-9A9E-B4D5C84CE44D}" type="slidenum">
              <a:rPr lang="en-US" smtClean="0"/>
              <a:t>19</a:t>
            </a:fld>
            <a:endParaRPr lang="en-US"/>
          </a:p>
        </p:txBody>
      </p:sp>
    </p:spTree>
    <p:extLst>
      <p:ext uri="{BB962C8B-B14F-4D97-AF65-F5344CB8AC3E}">
        <p14:creationId xmlns:p14="http://schemas.microsoft.com/office/powerpoint/2010/main" val="2296619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t>- </a:t>
            </a:r>
            <a:r>
              <a:rPr lang="en-US">
                <a:solidFill>
                  <a:srgbClr val="002060"/>
                </a:solidFill>
                <a:latin typeface="ITC Franklin Gothic Std Book"/>
              </a:rPr>
              <a:t>Includes any abstract containing the word “pandemic” and abstracts relevant to pandemics as scored by LSI</a:t>
            </a:r>
            <a:endParaRPr lang="en-US"/>
          </a:p>
          <a:p>
            <a:r>
              <a:rPr lang="en-US"/>
              <a:t>-number</a:t>
            </a:r>
            <a:r>
              <a:rPr lang="en-US" baseline="0"/>
              <a:t> of projects go up by a factor of 4, budget by a factor of 5.</a:t>
            </a:r>
            <a:endParaRPr lang="en-US" baseline="0">
              <a:cs typeface="Calibri"/>
            </a:endParaRPr>
          </a:p>
          <a:p>
            <a:pPr marL="171450" indent="-171450">
              <a:buFontTx/>
              <a:buChar char="-"/>
            </a:pPr>
            <a:endParaRPr lang="en-US" baseline="0"/>
          </a:p>
        </p:txBody>
      </p:sp>
      <p:sp>
        <p:nvSpPr>
          <p:cNvPr id="4" name="Slide Number Placeholder 3"/>
          <p:cNvSpPr>
            <a:spLocks noGrp="1"/>
          </p:cNvSpPr>
          <p:nvPr>
            <p:ph type="sldNum" sz="quarter" idx="10"/>
          </p:nvPr>
        </p:nvSpPr>
        <p:spPr/>
        <p:txBody>
          <a:bodyPr/>
          <a:lstStyle/>
          <a:p>
            <a:fld id="{5B8E8C4F-731C-F24D-9A9E-B4D5C84CE44D}" type="slidenum">
              <a:rPr lang="en-US" smtClean="0"/>
              <a:t>20</a:t>
            </a:fld>
            <a:endParaRPr lang="en-US"/>
          </a:p>
        </p:txBody>
      </p:sp>
    </p:spTree>
    <p:extLst>
      <p:ext uri="{BB962C8B-B14F-4D97-AF65-F5344CB8AC3E}">
        <p14:creationId xmlns:p14="http://schemas.microsoft.com/office/powerpoint/2010/main" val="1803631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sngStrike">
                <a:cs typeface="Calibri"/>
              </a:rPr>
              <a:t>-</a:t>
            </a:r>
            <a:r>
              <a:rPr lang="en-US">
                <a:cs typeface="Calibri"/>
              </a:rPr>
              <a:t>coronavirus topic – most recently dominated by focus on covid-19</a:t>
            </a:r>
            <a:endParaRPr lang="en-US" strike="sngStrike"/>
          </a:p>
          <a:p>
            <a:r>
              <a:rPr lang="en-US">
                <a:cs typeface="Calibri"/>
              </a:rPr>
              <a:t>- use as a learning exercise – many topics with same word "virus", topic identification selection, covid-19 may not be a word in the early projects, but the projects are still in the topic</a:t>
            </a:r>
          </a:p>
          <a:p>
            <a:endParaRPr lang="en-US">
              <a:cs typeface="Calibri"/>
            </a:endParaRPr>
          </a:p>
          <a:p>
            <a:r>
              <a:rPr lang="en-US">
                <a:cs typeface="Calibri"/>
              </a:rPr>
              <a:t>-try to have a reasonable explanation for </a:t>
            </a:r>
            <a:r>
              <a:rPr lang="en-US" err="1">
                <a:cs typeface="Calibri"/>
              </a:rPr>
              <a:t>hiv</a:t>
            </a:r>
            <a:r>
              <a:rPr lang="en-US">
                <a:cs typeface="Calibri"/>
              </a:rPr>
              <a:t> (vaccine breakthrough), and covid-19 topic funding in 2008-2012 for possible questions</a:t>
            </a:r>
          </a:p>
        </p:txBody>
      </p:sp>
      <p:sp>
        <p:nvSpPr>
          <p:cNvPr id="4" name="Slide Number Placeholder 3"/>
          <p:cNvSpPr>
            <a:spLocks noGrp="1"/>
          </p:cNvSpPr>
          <p:nvPr>
            <p:ph type="sldNum" sz="quarter" idx="10"/>
          </p:nvPr>
        </p:nvSpPr>
        <p:spPr/>
        <p:txBody>
          <a:bodyPr/>
          <a:lstStyle/>
          <a:p>
            <a:fld id="{5B8E8C4F-731C-F24D-9A9E-B4D5C84CE44D}" type="slidenum">
              <a:rPr lang="en-US" smtClean="0"/>
              <a:t>21</a:t>
            </a:fld>
            <a:endParaRPr lang="en-US"/>
          </a:p>
        </p:txBody>
      </p:sp>
    </p:spTree>
    <p:extLst>
      <p:ext uri="{BB962C8B-B14F-4D97-AF65-F5344CB8AC3E}">
        <p14:creationId xmlns:p14="http://schemas.microsoft.com/office/powerpoint/2010/main" val="2086320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2</a:t>
            </a:fld>
            <a:endParaRPr lang="en-US"/>
          </a:p>
        </p:txBody>
      </p:sp>
    </p:spTree>
    <p:extLst>
      <p:ext uri="{BB962C8B-B14F-4D97-AF65-F5344CB8AC3E}">
        <p14:creationId xmlns:p14="http://schemas.microsoft.com/office/powerpoint/2010/main" val="1652249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US"/>
              <a:t>BERT: Bidirectional Encoder Representations from Transformers</a:t>
            </a:r>
          </a:p>
          <a:p>
            <a:endParaRPr lang="en-US"/>
          </a:p>
          <a:p>
            <a:r>
              <a:rPr lang="en-US"/>
              <a:t>Looking at trends in a different way between static and dynamic models (can verbalize as well), incorporates time in a different way</a:t>
            </a:r>
          </a:p>
        </p:txBody>
      </p:sp>
      <p:sp>
        <p:nvSpPr>
          <p:cNvPr id="4" name="Slide Number Placeholder 3"/>
          <p:cNvSpPr>
            <a:spLocks noGrp="1"/>
          </p:cNvSpPr>
          <p:nvPr>
            <p:ph type="sldNum" sz="quarter" idx="10"/>
          </p:nvPr>
        </p:nvSpPr>
        <p:spPr/>
        <p:txBody>
          <a:bodyPr/>
          <a:lstStyle/>
          <a:p>
            <a:fld id="{5B8E8C4F-731C-F24D-9A9E-B4D5C84CE44D}" type="slidenum">
              <a:rPr lang="en-US" smtClean="0"/>
              <a:t>23</a:t>
            </a:fld>
            <a:endParaRPr lang="en-US"/>
          </a:p>
        </p:txBody>
      </p:sp>
    </p:spTree>
    <p:extLst>
      <p:ext uri="{BB962C8B-B14F-4D97-AF65-F5344CB8AC3E}">
        <p14:creationId xmlns:p14="http://schemas.microsoft.com/office/powerpoint/2010/main" val="3659540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 The difference from the static model rely on one assumption. From the static model, words and documents are exchangeable meaning that there is no order among documents and words.</a:t>
            </a:r>
          </a:p>
          <a:p>
            <a:r>
              <a:rPr lang="en-US" dirty="0">
                <a:cs typeface="Calibri"/>
              </a:rPr>
              <a:t>But for the dynamic topic model, documents at a time t are build on document at t-1 as shown in the figure. This documents ordering allows us to capture change in words defining a topic in a correlated set of documents.</a:t>
            </a:r>
          </a:p>
        </p:txBody>
      </p:sp>
      <p:sp>
        <p:nvSpPr>
          <p:cNvPr id="4" name="Slide Number Placeholder 3"/>
          <p:cNvSpPr>
            <a:spLocks noGrp="1"/>
          </p:cNvSpPr>
          <p:nvPr>
            <p:ph type="sldNum" sz="quarter" idx="5"/>
          </p:nvPr>
        </p:nvSpPr>
        <p:spPr/>
        <p:txBody>
          <a:bodyPr/>
          <a:lstStyle/>
          <a:p>
            <a:fld id="{5B8E8C4F-731C-F24D-9A9E-B4D5C84CE44D}" type="slidenum">
              <a:rPr lang="en-US" smtClean="0"/>
              <a:t>24</a:t>
            </a:fld>
            <a:endParaRPr lang="en-US"/>
          </a:p>
        </p:txBody>
      </p:sp>
    </p:spTree>
    <p:extLst>
      <p:ext uri="{BB962C8B-B14F-4D97-AF65-F5344CB8AC3E}">
        <p14:creationId xmlns:p14="http://schemas.microsoft.com/office/powerpoint/2010/main" val="2165885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600"/>
              </a:spcBef>
              <a:spcAft>
                <a:spcPts val="600"/>
              </a:spcAft>
              <a:buFont typeface="Arial,Sans-Serif"/>
              <a:buChar char="•"/>
            </a:pPr>
            <a:r>
              <a:rPr lang="en-US" dirty="0"/>
              <a:t>The second step cluster all the topics from the first stage into k general topics. </a:t>
            </a:r>
            <a:endParaRPr lang="en-US"/>
          </a:p>
          <a:p>
            <a:pPr marL="285750" indent="-285750">
              <a:spcBef>
                <a:spcPts val="600"/>
              </a:spcBef>
              <a:spcAft>
                <a:spcPts val="600"/>
              </a:spcAft>
              <a:buFont typeface="Arial,Sans-Serif"/>
              <a:buChar char="•"/>
            </a:pPr>
            <a:r>
              <a:rPr lang="en-US" dirty="0"/>
              <a:t>Topics from different fiscal year in the same cluster, capture how the general topic associated with the cluster changed over time.</a:t>
            </a:r>
            <a:endParaRPr lang="en-US" dirty="0">
              <a:cs typeface="Calibri"/>
            </a:endParaRPr>
          </a:p>
        </p:txBody>
      </p:sp>
      <p:sp>
        <p:nvSpPr>
          <p:cNvPr id="4" name="Slide Number Placeholder 3"/>
          <p:cNvSpPr>
            <a:spLocks noGrp="1"/>
          </p:cNvSpPr>
          <p:nvPr>
            <p:ph type="sldNum" sz="quarter" idx="10"/>
          </p:nvPr>
        </p:nvSpPr>
        <p:spPr/>
        <p:txBody>
          <a:bodyPr/>
          <a:lstStyle/>
          <a:p>
            <a:fld id="{5B8E8C4F-731C-F24D-9A9E-B4D5C84CE44D}" type="slidenum">
              <a:rPr lang="en-US" smtClean="0"/>
              <a:t>25</a:t>
            </a:fld>
            <a:endParaRPr lang="en-US"/>
          </a:p>
        </p:txBody>
      </p:sp>
    </p:spTree>
    <p:extLst>
      <p:ext uri="{BB962C8B-B14F-4D97-AF65-F5344CB8AC3E}">
        <p14:creationId xmlns:p14="http://schemas.microsoft.com/office/powerpoint/2010/main" val="4214582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E8C4F-731C-F24D-9A9E-B4D5C84CE44D}" type="slidenum">
              <a:rPr lang="en-US" smtClean="0"/>
              <a:t>26</a:t>
            </a:fld>
            <a:endParaRPr lang="en-US"/>
          </a:p>
        </p:txBody>
      </p:sp>
    </p:spTree>
    <p:extLst>
      <p:ext uri="{BB962C8B-B14F-4D97-AF65-F5344CB8AC3E}">
        <p14:creationId xmlns:p14="http://schemas.microsoft.com/office/powerpoint/2010/main" val="3935955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 The key parameter to tune is the number of topics for each fiscal year in the first stage and the number of topic at the second stage. Those number of topics are independent.</a:t>
            </a:r>
          </a:p>
          <a:p>
            <a:r>
              <a:rPr lang="en-US" dirty="0">
                <a:cs typeface="Calibri"/>
              </a:rPr>
              <a:t>- The figure show the topic coherence for a range value of number of topic during the second stage.</a:t>
            </a:r>
          </a:p>
        </p:txBody>
      </p:sp>
      <p:sp>
        <p:nvSpPr>
          <p:cNvPr id="4" name="Slide Number Placeholder 3"/>
          <p:cNvSpPr>
            <a:spLocks noGrp="1"/>
          </p:cNvSpPr>
          <p:nvPr>
            <p:ph type="sldNum" sz="quarter" idx="10"/>
          </p:nvPr>
        </p:nvSpPr>
        <p:spPr/>
        <p:txBody>
          <a:bodyPr/>
          <a:lstStyle/>
          <a:p>
            <a:fld id="{5B8E8C4F-731C-F24D-9A9E-B4D5C84CE44D}" type="slidenum">
              <a:rPr lang="en-US" smtClean="0"/>
              <a:t>27</a:t>
            </a:fld>
            <a:endParaRPr lang="en-US"/>
          </a:p>
        </p:txBody>
      </p:sp>
    </p:spTree>
    <p:extLst>
      <p:ext uri="{BB962C8B-B14F-4D97-AF65-F5344CB8AC3E}">
        <p14:creationId xmlns:p14="http://schemas.microsoft.com/office/powerpoint/2010/main" val="1386115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 table presents the top 10 words that define each of those 35 topics.</a:t>
            </a:r>
          </a:p>
          <a:p>
            <a:r>
              <a:rPr lang="en-US" dirty="0">
                <a:cs typeface="Calibri"/>
              </a:rPr>
              <a:t>- Just like the static topic, we bring expertise to define those topics and if we zoom in some topics</a:t>
            </a:r>
          </a:p>
        </p:txBody>
      </p:sp>
      <p:sp>
        <p:nvSpPr>
          <p:cNvPr id="4" name="Slide Number Placeholder 3"/>
          <p:cNvSpPr>
            <a:spLocks noGrp="1"/>
          </p:cNvSpPr>
          <p:nvPr>
            <p:ph type="sldNum" sz="quarter" idx="10"/>
          </p:nvPr>
        </p:nvSpPr>
        <p:spPr/>
        <p:txBody>
          <a:bodyPr/>
          <a:lstStyle/>
          <a:p>
            <a:fld id="{5B8E8C4F-731C-F24D-9A9E-B4D5C84CE44D}" type="slidenum">
              <a:rPr lang="en-US" smtClean="0"/>
              <a:t>28</a:t>
            </a:fld>
            <a:endParaRPr lang="en-US"/>
          </a:p>
        </p:txBody>
      </p:sp>
    </p:spTree>
    <p:extLst>
      <p:ext uri="{BB962C8B-B14F-4D97-AF65-F5344CB8AC3E}">
        <p14:creationId xmlns:p14="http://schemas.microsoft.com/office/powerpoint/2010/main" val="122323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E8C4F-731C-F24D-9A9E-B4D5C84CE44D}" type="slidenum">
              <a:rPr lang="en-US" smtClean="0"/>
              <a:t>29</a:t>
            </a:fld>
            <a:endParaRPr lang="en-US"/>
          </a:p>
        </p:txBody>
      </p:sp>
    </p:spTree>
    <p:extLst>
      <p:ext uri="{BB962C8B-B14F-4D97-AF65-F5344CB8AC3E}">
        <p14:creationId xmlns:p14="http://schemas.microsoft.com/office/powerpoint/2010/main" val="4200420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E8C4F-731C-F24D-9A9E-B4D5C84CE44D}" type="slidenum">
              <a:rPr lang="en-US" smtClean="0"/>
              <a:t>30</a:t>
            </a:fld>
            <a:endParaRPr lang="en-US"/>
          </a:p>
        </p:txBody>
      </p:sp>
    </p:spTree>
    <p:extLst>
      <p:ext uri="{BB962C8B-B14F-4D97-AF65-F5344CB8AC3E}">
        <p14:creationId xmlns:p14="http://schemas.microsoft.com/office/powerpoint/2010/main" val="1681305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E8C4F-731C-F24D-9A9E-B4D5C84CE44D}" type="slidenum">
              <a:rPr lang="en-US" smtClean="0"/>
              <a:t>31</a:t>
            </a:fld>
            <a:endParaRPr lang="en-US"/>
          </a:p>
        </p:txBody>
      </p:sp>
    </p:spTree>
    <p:extLst>
      <p:ext uri="{BB962C8B-B14F-4D97-AF65-F5344CB8AC3E}">
        <p14:creationId xmlns:p14="http://schemas.microsoft.com/office/powerpoint/2010/main" val="38723474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E8C4F-731C-F24D-9A9E-B4D5C84CE44D}" type="slidenum">
              <a:rPr lang="en-US" smtClean="0"/>
              <a:t>32</a:t>
            </a:fld>
            <a:endParaRPr lang="en-US"/>
          </a:p>
        </p:txBody>
      </p:sp>
    </p:spTree>
    <p:extLst>
      <p:ext uri="{BB962C8B-B14F-4D97-AF65-F5344CB8AC3E}">
        <p14:creationId xmlns:p14="http://schemas.microsoft.com/office/powerpoint/2010/main" val="1173129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sngStrike" baseline="0"/>
          </a:p>
        </p:txBody>
      </p:sp>
      <p:sp>
        <p:nvSpPr>
          <p:cNvPr id="4" name="Slide Number Placeholder 3"/>
          <p:cNvSpPr>
            <a:spLocks noGrp="1"/>
          </p:cNvSpPr>
          <p:nvPr>
            <p:ph type="sldNum" sz="quarter" idx="10"/>
          </p:nvPr>
        </p:nvSpPr>
        <p:spPr/>
        <p:txBody>
          <a:bodyPr/>
          <a:lstStyle/>
          <a:p>
            <a:fld id="{5B8E8C4F-731C-F24D-9A9E-B4D5C84CE44D}" type="slidenum">
              <a:rPr lang="en-US" smtClean="0"/>
              <a:t>3</a:t>
            </a:fld>
            <a:endParaRPr lang="en-US"/>
          </a:p>
        </p:txBody>
      </p:sp>
    </p:spTree>
    <p:extLst>
      <p:ext uri="{BB962C8B-B14F-4D97-AF65-F5344CB8AC3E}">
        <p14:creationId xmlns:p14="http://schemas.microsoft.com/office/powerpoint/2010/main" val="13523020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E8C4F-731C-F24D-9A9E-B4D5C84CE44D}" type="slidenum">
              <a:rPr lang="en-US" smtClean="0"/>
              <a:t>33</a:t>
            </a:fld>
            <a:endParaRPr lang="en-US"/>
          </a:p>
        </p:txBody>
      </p:sp>
    </p:spTree>
    <p:extLst>
      <p:ext uri="{BB962C8B-B14F-4D97-AF65-F5344CB8AC3E}">
        <p14:creationId xmlns:p14="http://schemas.microsoft.com/office/powerpoint/2010/main" val="30798556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 The table show how the importance of each word in defining the topic cell has changed over time</a:t>
            </a:r>
          </a:p>
          <a:p>
            <a:r>
              <a:rPr lang="en-US" dirty="0">
                <a:cs typeface="Calibri"/>
              </a:rPr>
              <a:t>- The importance of each word is measured by its weight</a:t>
            </a:r>
          </a:p>
          <a:p>
            <a:r>
              <a:rPr lang="en-US" dirty="0">
                <a:cs typeface="Calibri"/>
              </a:rPr>
              <a:t>-We highly 3 pattern:</a:t>
            </a:r>
          </a:p>
        </p:txBody>
      </p:sp>
      <p:sp>
        <p:nvSpPr>
          <p:cNvPr id="4" name="Slide Number Placeholder 3"/>
          <p:cNvSpPr>
            <a:spLocks noGrp="1"/>
          </p:cNvSpPr>
          <p:nvPr>
            <p:ph type="sldNum" sz="quarter" idx="10"/>
          </p:nvPr>
        </p:nvSpPr>
        <p:spPr/>
        <p:txBody>
          <a:bodyPr/>
          <a:lstStyle/>
          <a:p>
            <a:fld id="{5B8E8C4F-731C-F24D-9A9E-B4D5C84CE44D}" type="slidenum">
              <a:rPr lang="en-US" smtClean="0"/>
              <a:t>34</a:t>
            </a:fld>
            <a:endParaRPr lang="en-US"/>
          </a:p>
        </p:txBody>
      </p:sp>
    </p:spTree>
    <p:extLst>
      <p:ext uri="{BB962C8B-B14F-4D97-AF65-F5344CB8AC3E}">
        <p14:creationId xmlns:p14="http://schemas.microsoft.com/office/powerpoint/2010/main" val="21419601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E8C4F-731C-F24D-9A9E-B4D5C84CE44D}" type="slidenum">
              <a:rPr lang="en-US" smtClean="0"/>
              <a:t>35</a:t>
            </a:fld>
            <a:endParaRPr lang="en-US"/>
          </a:p>
        </p:txBody>
      </p:sp>
    </p:spTree>
    <p:extLst>
      <p:ext uri="{BB962C8B-B14F-4D97-AF65-F5344CB8AC3E}">
        <p14:creationId xmlns:p14="http://schemas.microsoft.com/office/powerpoint/2010/main" val="3562291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E8C4F-731C-F24D-9A9E-B4D5C84CE44D}" type="slidenum">
              <a:rPr lang="en-US" smtClean="0"/>
              <a:t>36</a:t>
            </a:fld>
            <a:endParaRPr lang="en-US"/>
          </a:p>
        </p:txBody>
      </p:sp>
    </p:spTree>
    <p:extLst>
      <p:ext uri="{BB962C8B-B14F-4D97-AF65-F5344CB8AC3E}">
        <p14:creationId xmlns:p14="http://schemas.microsoft.com/office/powerpoint/2010/main" val="28785273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E8C4F-731C-F24D-9A9E-B4D5C84CE44D}" type="slidenum">
              <a:rPr lang="en-US" smtClean="0"/>
              <a:t>37</a:t>
            </a:fld>
            <a:endParaRPr lang="en-US"/>
          </a:p>
        </p:txBody>
      </p:sp>
    </p:spTree>
    <p:extLst>
      <p:ext uri="{BB962C8B-B14F-4D97-AF65-F5344CB8AC3E}">
        <p14:creationId xmlns:p14="http://schemas.microsoft.com/office/powerpoint/2010/main" val="26410998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E8C4F-731C-F24D-9A9E-B4D5C84CE44D}" type="slidenum">
              <a:rPr lang="en-US" smtClean="0"/>
              <a:t>38</a:t>
            </a:fld>
            <a:endParaRPr lang="en-US"/>
          </a:p>
        </p:txBody>
      </p:sp>
    </p:spTree>
    <p:extLst>
      <p:ext uri="{BB962C8B-B14F-4D97-AF65-F5344CB8AC3E}">
        <p14:creationId xmlns:p14="http://schemas.microsoft.com/office/powerpoint/2010/main" val="19923993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US"/>
              <a:t>BERT: Bidirectional Encoder Representations from Transformers</a:t>
            </a:r>
          </a:p>
          <a:p>
            <a:endParaRPr lang="en-US"/>
          </a:p>
          <a:p>
            <a:r>
              <a:rPr lang="en-US"/>
              <a:t>Looking at trends in a different way between static and dynamic models (can verbalize as well), incorporates time in a different way</a:t>
            </a:r>
          </a:p>
        </p:txBody>
      </p:sp>
      <p:sp>
        <p:nvSpPr>
          <p:cNvPr id="4" name="Slide Number Placeholder 3"/>
          <p:cNvSpPr>
            <a:spLocks noGrp="1"/>
          </p:cNvSpPr>
          <p:nvPr>
            <p:ph type="sldNum" sz="quarter" idx="10"/>
          </p:nvPr>
        </p:nvSpPr>
        <p:spPr/>
        <p:txBody>
          <a:bodyPr/>
          <a:lstStyle/>
          <a:p>
            <a:fld id="{5B8E8C4F-731C-F24D-9A9E-B4D5C84CE44D}" type="slidenum">
              <a:rPr lang="en-US" smtClean="0"/>
              <a:t>40</a:t>
            </a:fld>
            <a:endParaRPr lang="en-US"/>
          </a:p>
        </p:txBody>
      </p:sp>
    </p:spTree>
    <p:extLst>
      <p:ext uri="{BB962C8B-B14F-4D97-AF65-F5344CB8AC3E}">
        <p14:creationId xmlns:p14="http://schemas.microsoft.com/office/powerpoint/2010/main" val="13053292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5B8E8C4F-731C-F24D-9A9E-B4D5C84CE44D}" type="slidenum">
              <a:rPr lang="en-US" smtClean="0"/>
              <a:t>41</a:t>
            </a:fld>
            <a:endParaRPr lang="en-US"/>
          </a:p>
        </p:txBody>
      </p:sp>
    </p:spTree>
    <p:extLst>
      <p:ext uri="{BB962C8B-B14F-4D97-AF65-F5344CB8AC3E}">
        <p14:creationId xmlns:p14="http://schemas.microsoft.com/office/powerpoint/2010/main" val="3647503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John can do</a:t>
            </a:r>
            <a:r>
              <a:rPr lang="en-US" baseline="0"/>
              <a:t> this slide at beginning</a:t>
            </a:r>
          </a:p>
          <a:p>
            <a:pPr marL="171450" indent="-171450">
              <a:buFontTx/>
              <a:buChar char="-"/>
            </a:pPr>
            <a:endParaRPr lang="en-US" baseline="0"/>
          </a:p>
          <a:p>
            <a:pPr marL="171450" indent="-171450">
              <a:buFontTx/>
              <a:buChar char="-"/>
            </a:pPr>
            <a:r>
              <a:rPr lang="en-US" sz="1200" b="1" i="0" kern="1200">
                <a:solidFill>
                  <a:schemeClr val="tx1"/>
                </a:solidFill>
                <a:effectLst/>
                <a:latin typeface="+mn-lt"/>
                <a:ea typeface="+mn-ea"/>
                <a:cs typeface="+mn-cs"/>
              </a:rPr>
              <a:t>OECD. (2021). Working Party of National Experts on Science and Technology Indicators Establishment of an OECD Expert Group on the Management and Analysis of R&amp;D and Innovation Administrative Data (MARIAD). Organization for Economic Development (OECD), Directorate for Science, Technology, and Innovation, Committee for Scientific and Technological Policy.</a:t>
            </a:r>
            <a:endParaRPr lang="en-US"/>
          </a:p>
        </p:txBody>
      </p:sp>
      <p:sp>
        <p:nvSpPr>
          <p:cNvPr id="4" name="Slide Number Placeholder 3"/>
          <p:cNvSpPr>
            <a:spLocks noGrp="1"/>
          </p:cNvSpPr>
          <p:nvPr>
            <p:ph type="sldNum" sz="quarter" idx="10"/>
          </p:nvPr>
        </p:nvSpPr>
        <p:spPr/>
        <p:txBody>
          <a:bodyPr/>
          <a:lstStyle/>
          <a:p>
            <a:fld id="{5B8E8C4F-731C-F24D-9A9E-B4D5C84CE44D}" type="slidenum">
              <a:rPr lang="en-US" smtClean="0"/>
              <a:t>4</a:t>
            </a:fld>
            <a:endParaRPr lang="en-US"/>
          </a:p>
        </p:txBody>
      </p:sp>
    </p:spTree>
    <p:extLst>
      <p:ext uri="{BB962C8B-B14F-4D97-AF65-F5344CB8AC3E}">
        <p14:creationId xmlns:p14="http://schemas.microsoft.com/office/powerpoint/2010/main" val="2307610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E8C4F-731C-F24D-9A9E-B4D5C84CE44D}" type="slidenum">
              <a:rPr lang="en-US" smtClean="0"/>
              <a:t>5</a:t>
            </a:fld>
            <a:endParaRPr lang="en-US"/>
          </a:p>
        </p:txBody>
      </p:sp>
    </p:spTree>
    <p:extLst>
      <p:ext uri="{BB962C8B-B14F-4D97-AF65-F5344CB8AC3E}">
        <p14:creationId xmlns:p14="http://schemas.microsoft.com/office/powerpoint/2010/main" val="2332491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Retired on March 1, 2022 – next steps slide - how to replicate</a:t>
            </a:r>
          </a:p>
          <a:p>
            <a:endParaRPr lang="en-US"/>
          </a:p>
          <a:p>
            <a:r>
              <a:rPr lang="en-US"/>
              <a:t>-Focus now</a:t>
            </a:r>
            <a:r>
              <a:rPr lang="en-US" baseline="0"/>
              <a:t> on topic funding trends (not emerging) so different dataset</a:t>
            </a:r>
          </a:p>
          <a:p>
            <a:pPr marL="171450" indent="-171450">
              <a:buFontTx/>
              <a:buChar char="-"/>
            </a:pPr>
            <a:r>
              <a:rPr lang="en-US" baseline="0"/>
              <a:t>Pulled from federal </a:t>
            </a:r>
            <a:r>
              <a:rPr lang="en-US" baseline="0" err="1"/>
              <a:t>ExPORTER</a:t>
            </a:r>
            <a:r>
              <a:rPr lang="en-US" baseline="0"/>
              <a:t> and search/export tool for NSF FY19-20</a:t>
            </a:r>
          </a:p>
          <a:p>
            <a:pPr marL="171450" marR="0" lvl="2" indent="-171450" algn="l" defTabSz="457200" rtl="0" eaLnBrk="1" fontAlgn="auto" latinLnBrk="0" hangingPunct="1">
              <a:lnSpc>
                <a:spcPct val="100000"/>
              </a:lnSpc>
              <a:spcBef>
                <a:spcPts val="0"/>
              </a:spcBef>
              <a:spcAft>
                <a:spcPts val="0"/>
              </a:spcAft>
              <a:buClrTx/>
              <a:buSzTx/>
              <a:buFontTx/>
              <a:buChar char="-"/>
              <a:tabLst/>
              <a:defRPr/>
            </a:pPr>
            <a:r>
              <a:rPr lang="en-US" sz="2400">
                <a:solidFill>
                  <a:srgbClr val="002060"/>
                </a:solidFill>
                <a:latin typeface="ITC Franklin Gothic Std Book"/>
              </a:rPr>
              <a:t>Number of Duplicates: 71,902</a:t>
            </a:r>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5B8E8C4F-731C-F24D-9A9E-B4D5C84CE44D}" type="slidenum">
              <a:rPr lang="en-US" smtClean="0"/>
              <a:t>7</a:t>
            </a:fld>
            <a:endParaRPr lang="en-US"/>
          </a:p>
        </p:txBody>
      </p:sp>
    </p:spTree>
    <p:extLst>
      <p:ext uri="{BB962C8B-B14F-4D97-AF65-F5344CB8AC3E}">
        <p14:creationId xmlns:p14="http://schemas.microsoft.com/office/powerpoint/2010/main" val="907952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a:t>Pulled from federal </a:t>
            </a:r>
            <a:r>
              <a:rPr lang="en-US" baseline="0" err="1"/>
              <a:t>ExPORTER</a:t>
            </a:r>
            <a:r>
              <a:rPr lang="en-US" baseline="0"/>
              <a:t> and search/export tool for NSF FY19-20</a:t>
            </a:r>
          </a:p>
          <a:p>
            <a:pPr marL="171450" indent="-171450">
              <a:buFontTx/>
              <a:buChar char="-"/>
            </a:pPr>
            <a:r>
              <a:rPr lang="en-US" baseline="0"/>
              <a:t>Null abstract: 42,536</a:t>
            </a:r>
          </a:p>
          <a:p>
            <a:pPr marL="171450" marR="0" lvl="2" indent="-171450" algn="l" defTabSz="457200" rtl="0" eaLnBrk="1" fontAlgn="auto" latinLnBrk="0" hangingPunct="1">
              <a:lnSpc>
                <a:spcPct val="100000"/>
              </a:lnSpc>
              <a:spcBef>
                <a:spcPts val="0"/>
              </a:spcBef>
              <a:spcAft>
                <a:spcPts val="0"/>
              </a:spcAft>
              <a:buClrTx/>
              <a:buSzTx/>
              <a:buFontTx/>
              <a:buChar char="-"/>
              <a:tabLst/>
              <a:defRPr/>
            </a:pPr>
            <a:r>
              <a:rPr lang="en-US" sz="2400">
                <a:solidFill>
                  <a:srgbClr val="002060"/>
                </a:solidFill>
                <a:latin typeface="ITC Franklin Gothic Std Book"/>
              </a:rPr>
              <a:t>Number of Duplicates: 71,902</a:t>
            </a:r>
          </a:p>
          <a:p>
            <a:pPr marL="171450" indent="-171450">
              <a:buFontTx/>
              <a:buChar char="-"/>
            </a:pPr>
            <a:endParaRPr lang="en-US"/>
          </a:p>
          <a:p>
            <a:pPr marL="171450" indent="-171450">
              <a:buFontTx/>
              <a:buChar char="-"/>
            </a:pPr>
            <a:r>
              <a:rPr lang="en-US"/>
              <a:t>Cleaning text:</a:t>
            </a:r>
          </a:p>
          <a:p>
            <a:pPr marL="685800" lvl="2">
              <a:lnSpc>
                <a:spcPct val="120000"/>
              </a:lnSpc>
              <a:spcBef>
                <a:spcPts val="1000"/>
              </a:spcBef>
            </a:pPr>
            <a:r>
              <a:rPr lang="en-US" sz="2400">
                <a:solidFill>
                  <a:srgbClr val="002060"/>
                </a:solidFill>
                <a:latin typeface="ITC Franklin Gothic Std Book"/>
              </a:rPr>
              <a:t>Removed phrases not relevant to the project such as “description (provided by applicant)”</a:t>
            </a:r>
          </a:p>
          <a:p>
            <a:pPr marL="685800" lvl="2">
              <a:lnSpc>
                <a:spcPct val="120000"/>
              </a:lnSpc>
              <a:spcBef>
                <a:spcPts val="1000"/>
              </a:spcBef>
            </a:pPr>
            <a:r>
              <a:rPr lang="en-US" sz="2400">
                <a:solidFill>
                  <a:srgbClr val="002060"/>
                </a:solidFill>
                <a:latin typeface="ITC Franklin Gothic Std Book"/>
              </a:rPr>
              <a:t>Used natural language processing (NLP) steps</a:t>
            </a:r>
          </a:p>
          <a:p>
            <a:pPr marL="1143000" lvl="3">
              <a:lnSpc>
                <a:spcPct val="120000"/>
              </a:lnSpc>
              <a:spcBef>
                <a:spcPts val="1000"/>
              </a:spcBef>
            </a:pPr>
            <a:r>
              <a:rPr lang="en-US" sz="2200">
                <a:solidFill>
                  <a:srgbClr val="002060"/>
                </a:solidFill>
                <a:latin typeface="ITC Franklin Gothic Std Book"/>
              </a:rPr>
              <a:t>Tokenization, lemmatization, stop word removal, addition of bi- and tri-grams</a:t>
            </a:r>
          </a:p>
          <a:p>
            <a:pPr marL="685800" lvl="2">
              <a:lnSpc>
                <a:spcPct val="120000"/>
              </a:lnSpc>
              <a:spcBef>
                <a:spcPts val="1000"/>
              </a:spcBef>
            </a:pPr>
            <a:r>
              <a:rPr lang="en-US" sz="2400">
                <a:solidFill>
                  <a:srgbClr val="002060"/>
                </a:solidFill>
                <a:latin typeface="ITC Franklin Gothic Std Book"/>
              </a:rPr>
              <a:t>Removed tokens of length 1 and numeric tokens that were not years</a:t>
            </a:r>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5B8E8C4F-731C-F24D-9A9E-B4D5C84CE44D}" type="slidenum">
              <a:rPr lang="en-US" smtClean="0"/>
              <a:t>8</a:t>
            </a:fld>
            <a:endParaRPr lang="en-US"/>
          </a:p>
        </p:txBody>
      </p:sp>
    </p:spTree>
    <p:extLst>
      <p:ext uri="{BB962C8B-B14F-4D97-AF65-F5344CB8AC3E}">
        <p14:creationId xmlns:p14="http://schemas.microsoft.com/office/powerpoint/2010/main" val="660741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Difference of 118,786 projects from original data: 71,902 duplicates, 42,536 null abstracts, 4308 short abstracts, 40 other</a:t>
            </a:r>
          </a:p>
          <a:p>
            <a:r>
              <a:rPr lang="en-US" baseline="0"/>
              <a:t>You can derive this from left hand chart but could also say that the amount per project increased significantly in 2020. </a:t>
            </a:r>
          </a:p>
          <a:p>
            <a:endParaRPr lang="en-US" baseline="0">
              <a:cs typeface="Calibri"/>
            </a:endParaRPr>
          </a:p>
        </p:txBody>
      </p:sp>
      <p:sp>
        <p:nvSpPr>
          <p:cNvPr id="4" name="Slide Number Placeholder 3"/>
          <p:cNvSpPr>
            <a:spLocks noGrp="1"/>
          </p:cNvSpPr>
          <p:nvPr>
            <p:ph type="sldNum" sz="quarter" idx="10"/>
          </p:nvPr>
        </p:nvSpPr>
        <p:spPr/>
        <p:txBody>
          <a:bodyPr/>
          <a:lstStyle/>
          <a:p>
            <a:fld id="{5B8E8C4F-731C-F24D-9A9E-B4D5C84CE44D}" type="slidenum">
              <a:rPr lang="en-US" smtClean="0"/>
              <a:t>9</a:t>
            </a:fld>
            <a:endParaRPr lang="en-US"/>
          </a:p>
        </p:txBody>
      </p:sp>
    </p:spTree>
    <p:extLst>
      <p:ext uri="{BB962C8B-B14F-4D97-AF65-F5344CB8AC3E}">
        <p14:creationId xmlns:p14="http://schemas.microsoft.com/office/powerpoint/2010/main" val="3661412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62282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5607897" y="1473518"/>
            <a:ext cx="6431704" cy="5219382"/>
          </a:xfrm>
          <a:prstGeom prst="rect">
            <a:avLst/>
          </a:prstGeom>
        </p:spPr>
        <p:txBody>
          <a:bodyPr vert="horz"/>
          <a:lstStyle>
            <a:lvl1pPr marL="0" indent="0">
              <a:buFontTx/>
              <a:buNone/>
              <a:defRPr sz="4400" baseline="30000">
                <a:solidFill>
                  <a:schemeClr val="tx1">
                    <a:lumMod val="65000"/>
                    <a:lumOff val="35000"/>
                  </a:schemeClr>
                </a:solidFill>
                <a:latin typeface="ITC Franklin Gothic Std Bk XCp"/>
              </a:defRPr>
            </a:lvl1pPr>
          </a:lstStyle>
          <a:p>
            <a:pPr lvl="0"/>
            <a:r>
              <a:rPr lang="en-US"/>
              <a:t>1. Introduction Title Placed Here</a:t>
            </a:r>
          </a:p>
          <a:p>
            <a:pPr lvl="0"/>
            <a:r>
              <a:rPr lang="en-US"/>
              <a:t>2. Purpose Title Here</a:t>
            </a:r>
          </a:p>
          <a:p>
            <a:pPr lvl="0"/>
            <a:r>
              <a:rPr lang="en-US"/>
              <a:t>3. Description Title Would Go Here</a:t>
            </a:r>
          </a:p>
          <a:p>
            <a:pPr lvl="0"/>
            <a:r>
              <a:rPr lang="en-US"/>
              <a:t>4. </a:t>
            </a:r>
            <a:r>
              <a:rPr lang="en-US" err="1"/>
              <a:t>Lorem</a:t>
            </a:r>
            <a:r>
              <a:rPr lang="en-US"/>
              <a:t> </a:t>
            </a:r>
            <a:r>
              <a:rPr lang="en-US" err="1"/>
              <a:t>Etam</a:t>
            </a:r>
            <a:r>
              <a:rPr lang="en-US"/>
              <a:t> Would Go Here</a:t>
            </a:r>
          </a:p>
          <a:p>
            <a:pPr lvl="0"/>
            <a:r>
              <a:rPr lang="en-US"/>
              <a:t>5. </a:t>
            </a:r>
            <a:r>
              <a:rPr lang="en-US" err="1"/>
              <a:t>Ipsum</a:t>
            </a:r>
            <a:r>
              <a:rPr lang="en-US"/>
              <a:t> Dolor Would Go Here</a:t>
            </a:r>
          </a:p>
          <a:p>
            <a:pPr lvl="0"/>
            <a:r>
              <a:rPr lang="en-US"/>
              <a:t>6. Methodology Would Be Placed Here</a:t>
            </a:r>
          </a:p>
          <a:p>
            <a:pPr lvl="0"/>
            <a:r>
              <a:rPr lang="en-US"/>
              <a:t>7. Research Title Would Go Here</a:t>
            </a:r>
          </a:p>
          <a:p>
            <a:pPr lvl="0"/>
            <a:r>
              <a:rPr lang="en-US"/>
              <a:t>8. Findings Another Title Would Go Here</a:t>
            </a:r>
          </a:p>
        </p:txBody>
      </p:sp>
    </p:spTree>
    <p:extLst>
      <p:ext uri="{BB962C8B-B14F-4D97-AF65-F5344CB8AC3E}">
        <p14:creationId xmlns:p14="http://schemas.microsoft.com/office/powerpoint/2010/main" val="35308230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1: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652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2: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492538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2: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p"/>
              </a:defRPr>
            </a:lvl1pPr>
          </a:lstStyle>
          <a:p>
            <a:pPr lvl="0"/>
            <a:r>
              <a:rPr lang="en-US"/>
              <a:t>LONG PARAGRAPH TEMPLATE TITLE</a:t>
            </a:r>
          </a:p>
        </p:txBody>
      </p:sp>
      <p:sp>
        <p:nvSpPr>
          <p:cNvPr id="9"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Tree>
    <p:extLst>
      <p:ext uri="{BB962C8B-B14F-4D97-AF65-F5344CB8AC3E}">
        <p14:creationId xmlns:p14="http://schemas.microsoft.com/office/powerpoint/2010/main" val="2877523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2: bulleted text">
    <p:spTree>
      <p:nvGrpSpPr>
        <p:cNvPr id="1" name=""/>
        <p:cNvGrpSpPr/>
        <p:nvPr/>
      </p:nvGrpSpPr>
      <p:grpSpPr>
        <a:xfrm>
          <a:off x="0" y="0"/>
          <a:ext cx="0" cy="0"/>
          <a:chOff x="0" y="0"/>
          <a:chExt cx="0" cy="0"/>
        </a:xfrm>
      </p:grpSpPr>
      <p:sp>
        <p:nvSpPr>
          <p:cNvPr id="8"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9" name="Slide Number Placeholder 8"/>
          <p:cNvSpPr>
            <a:spLocks noGrp="1"/>
          </p:cNvSpPr>
          <p:nvPr>
            <p:ph type="sldNum" sz="quarter" idx="12"/>
          </p:nvPr>
        </p:nvSpPr>
        <p:spPr/>
        <p:txBody>
          <a:bodyPr/>
          <a:lstStyle/>
          <a:p>
            <a:fld id="{0F418C06-167A-E646-9EF6-18275B625F6B}" type="slidenum">
              <a:rPr lang="en-US" smtClean="0"/>
              <a:pPr/>
              <a:t>‹#›</a:t>
            </a:fld>
            <a:endParaRPr lang="en-US"/>
          </a:p>
        </p:txBody>
      </p:sp>
      <p:sp>
        <p:nvSpPr>
          <p:cNvPr id="10"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Tree>
    <p:extLst>
      <p:ext uri="{BB962C8B-B14F-4D97-AF65-F5344CB8AC3E}">
        <p14:creationId xmlns:p14="http://schemas.microsoft.com/office/powerpoint/2010/main" val="65969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2: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5"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p"/>
              </a:defRPr>
            </a:lvl1pPr>
          </a:lstStyle>
          <a:p>
            <a:pPr lvl="0"/>
            <a:r>
              <a:rPr lang="en-US"/>
              <a:t>SHORT PARAGRAPH TEMPLATE TITLE</a:t>
            </a:r>
          </a:p>
        </p:txBody>
      </p:sp>
      <p:sp>
        <p:nvSpPr>
          <p:cNvPr id="6"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24151209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2: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a:p>
        </p:txBody>
      </p:sp>
      <p:sp>
        <p:nvSpPr>
          <p:cNvPr id="13"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TABLE HERE</a:t>
            </a:r>
          </a:p>
        </p:txBody>
      </p:sp>
    </p:spTree>
    <p:extLst>
      <p:ext uri="{BB962C8B-B14F-4D97-AF65-F5344CB8AC3E}">
        <p14:creationId xmlns:p14="http://schemas.microsoft.com/office/powerpoint/2010/main" val="25833083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2: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9766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3: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318242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3: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12236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p"/>
              </a:defRPr>
            </a:lvl1pPr>
          </a:lstStyle>
          <a:p>
            <a:pPr lvl="0"/>
            <a:r>
              <a:rPr lang="en-US"/>
              <a:t>LONG PARAGRAPH TEMPLATE TITLE</a:t>
            </a:r>
          </a:p>
        </p:txBody>
      </p:sp>
      <p:sp>
        <p:nvSpPr>
          <p:cNvPr id="9" name="Text Placeholder 9"/>
          <p:cNvSpPr>
            <a:spLocks noGrp="1"/>
          </p:cNvSpPr>
          <p:nvPr>
            <p:ph type="body" sz="quarter" idx="14" hasCustomPrompt="1"/>
          </p:nvPr>
        </p:nvSpPr>
        <p:spPr>
          <a:xfrm>
            <a:off x="645585" y="2185434"/>
            <a:ext cx="5419628"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6284386" y="2185434"/>
            <a:ext cx="5264149"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1" name="TextBox 10"/>
          <p:cNvSpPr txBox="1"/>
          <p:nvPr userDrawn="1"/>
        </p:nvSpPr>
        <p:spPr>
          <a:xfrm>
            <a:off x="-440267" y="2133600"/>
            <a:ext cx="184731" cy="369332"/>
          </a:xfrm>
          <a:prstGeom prst="rect">
            <a:avLst/>
          </a:prstGeom>
          <a:noFill/>
        </p:spPr>
        <p:txBody>
          <a:bodyPr wrap="none" rtlCol="0">
            <a:spAutoFit/>
          </a:bodyPr>
          <a:lstStyle/>
          <a:p>
            <a:endParaRPr lang="en-US" sz="1800"/>
          </a:p>
        </p:txBody>
      </p:sp>
    </p:spTree>
    <p:extLst>
      <p:ext uri="{BB962C8B-B14F-4D97-AF65-F5344CB8AC3E}">
        <p14:creationId xmlns:p14="http://schemas.microsoft.com/office/powerpoint/2010/main" val="21796938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3: bulleted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1" hasCustomPrompt="1"/>
          </p:nvPr>
        </p:nvSpPr>
        <p:spPr>
          <a:xfrm>
            <a:off x="0" y="12192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9" name="Text Placeholder 11"/>
          <p:cNvSpPr>
            <a:spLocks noGrp="1"/>
          </p:cNvSpPr>
          <p:nvPr>
            <p:ph type="body" sz="quarter" idx="12" hasCustomPrompt="1"/>
          </p:nvPr>
        </p:nvSpPr>
        <p:spPr>
          <a:xfrm>
            <a:off x="4006426" y="2006600"/>
            <a:ext cx="4240107" cy="3886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Tree>
    <p:extLst>
      <p:ext uri="{BB962C8B-B14F-4D97-AF65-F5344CB8AC3E}">
        <p14:creationId xmlns:p14="http://schemas.microsoft.com/office/powerpoint/2010/main" val="2245647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37372255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3: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9" name="Text Placeholder 7"/>
          <p:cNvSpPr>
            <a:spLocks noGrp="1"/>
          </p:cNvSpPr>
          <p:nvPr>
            <p:ph type="body" sz="quarter" idx="13" hasCustomPrompt="1"/>
          </p:nvPr>
        </p:nvSpPr>
        <p:spPr>
          <a:xfrm>
            <a:off x="0" y="12363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p"/>
              </a:defRPr>
            </a:lvl1pPr>
          </a:lstStyle>
          <a:p>
            <a:pPr lvl="0"/>
            <a:r>
              <a:rPr lang="en-US"/>
              <a:t>SHORT PARAGRAPH TEMPLATE TITLE</a:t>
            </a:r>
          </a:p>
        </p:txBody>
      </p:sp>
      <p:sp>
        <p:nvSpPr>
          <p:cNvPr id="10" name="Text Placeholder 10"/>
          <p:cNvSpPr>
            <a:spLocks noGrp="1"/>
          </p:cNvSpPr>
          <p:nvPr>
            <p:ph type="body" sz="quarter" idx="14" hasCustomPrompt="1"/>
          </p:nvPr>
        </p:nvSpPr>
        <p:spPr>
          <a:xfrm>
            <a:off x="1930400" y="22987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13538036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3: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12446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TABLE HERE</a:t>
            </a:r>
          </a:p>
        </p:txBody>
      </p:sp>
    </p:spTree>
    <p:extLst>
      <p:ext uri="{BB962C8B-B14F-4D97-AF65-F5344CB8AC3E}">
        <p14:creationId xmlns:p14="http://schemas.microsoft.com/office/powerpoint/2010/main" val="999967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3: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7758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185333" y="660400"/>
            <a:ext cx="9939867" cy="4965700"/>
          </a:xfrm>
          <a:prstGeom prst="rect">
            <a:avLst/>
          </a:prstGeom>
        </p:spPr>
        <p:txBody>
          <a:bodyPr vert="horz"/>
          <a:lstStyle>
            <a:lvl1pPr marL="0" indent="0">
              <a:buFontTx/>
              <a:buNone/>
              <a:defRPr baseline="0"/>
            </a:lvl1pPr>
          </a:lstStyle>
          <a:p>
            <a:r>
              <a:rPr lang="en-US"/>
              <a:t>Drag/Insert Image here</a:t>
            </a:r>
          </a:p>
        </p:txBody>
      </p:sp>
      <p:sp>
        <p:nvSpPr>
          <p:cNvPr id="10" name="Text Placeholder 9"/>
          <p:cNvSpPr>
            <a:spLocks noGrp="1"/>
          </p:cNvSpPr>
          <p:nvPr>
            <p:ph type="body" sz="quarter" idx="11" hasCustomPrompt="1"/>
          </p:nvPr>
        </p:nvSpPr>
        <p:spPr>
          <a:xfrm>
            <a:off x="1185334" y="5786967"/>
            <a:ext cx="6468533" cy="402160"/>
          </a:xfrm>
          <a:prstGeom prst="rect">
            <a:avLst/>
          </a:prstGeom>
        </p:spPr>
        <p:txBody>
          <a:bodyPr vert="horz"/>
          <a:lstStyle>
            <a:lvl1pPr marL="0" indent="0">
              <a:buFontTx/>
              <a:buNone/>
              <a:defRPr sz="2000" baseline="0">
                <a:solidFill>
                  <a:schemeClr val="tx2">
                    <a:lumMod val="75000"/>
                  </a:schemeClr>
                </a:solidFill>
                <a:latin typeface="ITC Franklin Gothic Std Bk Cp"/>
              </a:defRPr>
            </a:lvl1pPr>
          </a:lstStyle>
          <a:p>
            <a:pPr lvl="0"/>
            <a:r>
              <a:rPr lang="en-US"/>
              <a:t>TITLE FOR IMAGE HERE</a:t>
            </a:r>
          </a:p>
        </p:txBody>
      </p:sp>
      <p:sp>
        <p:nvSpPr>
          <p:cNvPr id="12" name="Text Placeholder 11"/>
          <p:cNvSpPr>
            <a:spLocks noGrp="1"/>
          </p:cNvSpPr>
          <p:nvPr>
            <p:ph type="body" sz="quarter" idx="12" hasCustomPrompt="1"/>
          </p:nvPr>
        </p:nvSpPr>
        <p:spPr>
          <a:xfrm>
            <a:off x="1185333" y="6189127"/>
            <a:ext cx="9939867" cy="355600"/>
          </a:xfrm>
          <a:prstGeom prst="rect">
            <a:avLst/>
          </a:prstGeom>
        </p:spPr>
        <p:txBody>
          <a:bodyPr vert="horz"/>
          <a:lstStyle>
            <a:lvl1pPr marL="0" indent="0">
              <a:buFontTx/>
              <a:buNone/>
              <a:defRPr sz="1400" baseline="0">
                <a:solidFill>
                  <a:schemeClr val="tx2">
                    <a:lumMod val="75000"/>
                  </a:schemeClr>
                </a:solidFill>
                <a:latin typeface="ITC Franklin Gothic Std Bk Cp"/>
              </a:defRPr>
            </a:lvl1pPr>
          </a:lstStyle>
          <a:p>
            <a:pPr lvl="0"/>
            <a:r>
              <a:rPr lang="en-US"/>
              <a:t>Subtitle And Description For Image Here</a:t>
            </a:r>
          </a:p>
        </p:txBody>
      </p:sp>
    </p:spTree>
    <p:extLst>
      <p:ext uri="{BB962C8B-B14F-4D97-AF65-F5344CB8AC3E}">
        <p14:creationId xmlns:p14="http://schemas.microsoft.com/office/powerpoint/2010/main" val="1319562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628631-89F8-4743-8F8D-7241C0B82BD7}"/>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a:p>
        </p:txBody>
      </p:sp>
      <p:sp>
        <p:nvSpPr>
          <p:cNvPr id="5" name="Title 1">
            <a:extLst>
              <a:ext uri="{FF2B5EF4-FFF2-40B4-BE49-F238E27FC236}">
                <a16:creationId xmlns:a16="http://schemas.microsoft.com/office/drawing/2014/main" id="{7B06BE33-76FB-A049-9082-7A272C455129}"/>
              </a:ext>
            </a:extLst>
          </p:cNvPr>
          <p:cNvSpPr>
            <a:spLocks noGrp="1"/>
          </p:cNvSpPr>
          <p:nvPr>
            <p:ph type="title"/>
          </p:nvPr>
        </p:nvSpPr>
        <p:spPr>
          <a:xfrm>
            <a:off x="598026" y="144401"/>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6" name="Content Placeholder 2">
            <a:extLst>
              <a:ext uri="{FF2B5EF4-FFF2-40B4-BE49-F238E27FC236}">
                <a16:creationId xmlns:a16="http://schemas.microsoft.com/office/drawing/2014/main" id="{21FAAE23-B945-A44D-88D8-6AA80210B1F2}"/>
              </a:ext>
            </a:extLst>
          </p:cNvPr>
          <p:cNvSpPr>
            <a:spLocks noGrp="1"/>
          </p:cNvSpPr>
          <p:nvPr>
            <p:ph idx="1"/>
          </p:nvPr>
        </p:nvSpPr>
        <p:spPr>
          <a:xfrm>
            <a:off x="867138" y="1017824"/>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C614D3B3-BF2F-9F4F-BB1A-90A09B1CBB20}"/>
              </a:ext>
            </a:extLst>
          </p:cNvPr>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6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6458501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5"/>
          <p:cNvSpPr>
            <a:spLocks noGrp="1"/>
          </p:cNvSpPr>
          <p:nvPr>
            <p:ph type="body" sz="quarter" idx="10" hasCustomPrompt="1"/>
          </p:nvPr>
        </p:nvSpPr>
        <p:spPr>
          <a:xfrm>
            <a:off x="377952" y="2743518"/>
            <a:ext cx="11814048" cy="571500"/>
          </a:xfrm>
          <a:prstGeom prst="rect">
            <a:avLst/>
          </a:prstGeom>
        </p:spPr>
        <p:txBody>
          <a:bodyPr/>
          <a:lstStyle>
            <a:lvl1pPr marL="0" indent="0" algn="ctr">
              <a:buNone/>
              <a:defRPr sz="3600" b="1" i="0" u="heavy"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457200" indent="0">
              <a:buNone/>
              <a:defRPr b="1" i="0">
                <a:solidFill>
                  <a:schemeClr val="bg1"/>
                </a:solidFill>
                <a:latin typeface="ITC Franklin Gothic Std Med" charset="0"/>
                <a:ea typeface="ITC Franklin Gothic Std Med" charset="0"/>
                <a:cs typeface="ITC Franklin Gothic Std Med" charset="0"/>
              </a:defRPr>
            </a:lvl2pPr>
            <a:lvl3pPr marL="914400" indent="0">
              <a:buNone/>
              <a:defRPr b="1" i="0">
                <a:solidFill>
                  <a:schemeClr val="bg1"/>
                </a:solidFill>
                <a:latin typeface="ITC Franklin Gothic Std Med" charset="0"/>
                <a:ea typeface="ITC Franklin Gothic Std Med" charset="0"/>
                <a:cs typeface="ITC Franklin Gothic Std Med" charset="0"/>
              </a:defRPr>
            </a:lvl3pPr>
            <a:lvl4pPr marL="1371600" indent="0">
              <a:buNone/>
              <a:defRPr b="1" i="0">
                <a:solidFill>
                  <a:schemeClr val="bg1"/>
                </a:solidFill>
                <a:latin typeface="ITC Franklin Gothic Std Med" charset="0"/>
                <a:ea typeface="ITC Franklin Gothic Std Med" charset="0"/>
                <a:cs typeface="ITC Franklin Gothic Std Med" charset="0"/>
              </a:defRPr>
            </a:lvl4pPr>
            <a:lvl5pPr marL="1828800" indent="0">
              <a:buNone/>
              <a:defRPr b="1" i="0">
                <a:solidFill>
                  <a:schemeClr val="bg1"/>
                </a:solidFill>
                <a:latin typeface="ITC Franklin Gothic Std Med" charset="0"/>
                <a:ea typeface="ITC Franklin Gothic Std Med" charset="0"/>
                <a:cs typeface="ITC Franklin Gothic Std Med" charset="0"/>
              </a:defRPr>
            </a:lvl5pPr>
          </a:lstStyle>
          <a:p>
            <a:pPr lvl="0"/>
            <a:r>
              <a:rPr lang="en-US"/>
              <a:t>OPTIONAL PRESENTATION TITLE</a:t>
            </a:r>
          </a:p>
        </p:txBody>
      </p:sp>
      <p:sp>
        <p:nvSpPr>
          <p:cNvPr id="10" name="Text Placeholder 11"/>
          <p:cNvSpPr>
            <a:spLocks noGrp="1"/>
          </p:cNvSpPr>
          <p:nvPr>
            <p:ph type="body" sz="quarter" idx="11" hasCustomPrompt="1"/>
          </p:nvPr>
        </p:nvSpPr>
        <p:spPr>
          <a:xfrm>
            <a:off x="377825" y="3503864"/>
            <a:ext cx="11814175" cy="454033"/>
          </a:xfrm>
          <a:prstGeom prst="rect">
            <a:avLst/>
          </a:prstGeom>
        </p:spPr>
        <p:txBody>
          <a:bodyPr/>
          <a:lstStyle>
            <a:lvl1pPr marL="0" indent="0" algn="ctr">
              <a:buNone/>
              <a:defRPr sz="1400" b="1" i="0" cap="all" baseline="0">
                <a:solidFill>
                  <a:schemeClr val="bg1"/>
                </a:solidFill>
                <a:latin typeface="ITC Franklin Gothic Std Med" charset="0"/>
                <a:ea typeface="ITC Franklin Gothic Std Med" charset="0"/>
                <a:cs typeface="ITC Franklin Gothic Std Med" charset="0"/>
              </a:defRPr>
            </a:lvl1pPr>
          </a:lstStyle>
          <a:p>
            <a:r>
              <a:rPr lang="en-US" b="1" i="0" cap="all">
                <a:uFill>
                  <a:solidFill>
                    <a:srgbClr val="E47100"/>
                  </a:solidFill>
                </a:uFill>
                <a:latin typeface="ITC Franklin Gothic Std Med" charset="0"/>
                <a:ea typeface="ITC Franklin Gothic Std Med" charset="0"/>
                <a:cs typeface="ITC Franklin Gothic Std Med" charset="0"/>
              </a:rPr>
              <a:t> OPTIONAL AUTHOR NAME</a:t>
            </a:r>
          </a:p>
        </p:txBody>
      </p:sp>
    </p:spTree>
    <p:extLst>
      <p:ext uri="{BB962C8B-B14F-4D97-AF65-F5344CB8AC3E}">
        <p14:creationId xmlns:p14="http://schemas.microsoft.com/office/powerpoint/2010/main" val="1738266743"/>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2"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4" y="5627124"/>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4" y="5899509"/>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4239564566"/>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2" y="2315581"/>
            <a:ext cx="11436223" cy="1462913"/>
          </a:xfrm>
          <a:prstGeom prst="rect">
            <a:avLst/>
          </a:prstGeom>
        </p:spPr>
        <p:txBody>
          <a:bodyPr/>
          <a:lstStyle>
            <a:lvl1pPr marL="0" indent="0" algn="ctr">
              <a:buNone/>
              <a:defRPr sz="30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2" y="4181012"/>
            <a:ext cx="11436223" cy="183779"/>
          </a:xfrm>
          <a:prstGeom prst="rect">
            <a:avLst/>
          </a:prstGeom>
        </p:spPr>
        <p:txBody>
          <a:bodyPr/>
          <a:lstStyle>
            <a:lvl1pPr marL="0" indent="0" algn="ctr">
              <a:buNone/>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3187135200"/>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4800408"/>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2" y="2315581"/>
            <a:ext cx="11436223" cy="1462913"/>
          </a:xfrm>
          <a:prstGeom prst="rect">
            <a:avLst/>
          </a:prstGeom>
        </p:spPr>
        <p:txBody>
          <a:bodyPr/>
          <a:lstStyle>
            <a:lvl1pPr marL="0" indent="0" algn="ctr">
              <a:buNone/>
              <a:defRPr sz="30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2" y="4181012"/>
            <a:ext cx="11436223" cy="183779"/>
          </a:xfrm>
          <a:prstGeom prst="rect">
            <a:avLst/>
          </a:prstGeom>
        </p:spPr>
        <p:txBody>
          <a:bodyPr/>
          <a:lstStyle>
            <a:lvl1pPr marL="0" indent="0" algn="ctr">
              <a:buNone/>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369264766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rgbClr val="E46C0A"/>
                </a:solidFill>
                <a:latin typeface="ITC Franklin Gothic Std Bk Cp"/>
              </a:defRPr>
            </a:lvl1pPr>
          </a:lstStyle>
          <a:p>
            <a:pPr lvl="0"/>
            <a:r>
              <a:rPr lang="en-US"/>
              <a:t>LONG PARAGRAPH TEMPLATE TITLE</a:t>
            </a:r>
          </a:p>
        </p:txBody>
      </p:sp>
      <p:sp>
        <p:nvSpPr>
          <p:cNvPr id="10"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1"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20845616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C142A-2882-934A-B898-661077BB47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719E91-BC9C-C149-B560-646710A0C25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A6C5927-902C-2946-A5D4-EA29A5F054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57E221-DC75-F741-A6CE-F4FCBFC43F80}"/>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1117932347"/>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0" y="3130917"/>
            <a:ext cx="11814175" cy="731838"/>
          </a:xfrm>
          <a:prstGeom prst="rect">
            <a:avLst/>
          </a:prstGeom>
        </p:spPr>
        <p:txBody>
          <a:bodyPr/>
          <a:lstStyle>
            <a:lvl1pPr marL="0" indent="0" algn="ctr">
              <a:buNone/>
              <a:defRPr sz="36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b="1" i="0">
                <a:solidFill>
                  <a:srgbClr val="222C4B"/>
                </a:solidFill>
                <a:latin typeface="ITC Franklin Gothic Std Med" charset="0"/>
                <a:ea typeface="ITC Franklin Gothic Std Med" charset="0"/>
                <a:cs typeface="ITC Franklin Gothic Std Med" charset="0"/>
              </a:defRPr>
            </a:lvl2pPr>
            <a:lvl3pPr marL="914400" indent="0" algn="ctr">
              <a:buNone/>
              <a:defRPr b="1" i="0">
                <a:solidFill>
                  <a:srgbClr val="222C4B"/>
                </a:solidFill>
                <a:latin typeface="ITC Franklin Gothic Std Med" charset="0"/>
                <a:ea typeface="ITC Franklin Gothic Std Med" charset="0"/>
                <a:cs typeface="ITC Franklin Gothic Std Med" charset="0"/>
              </a:defRPr>
            </a:lvl3pPr>
            <a:lvl4pPr marL="1371600" indent="0" algn="ctr">
              <a:buNone/>
              <a:defRPr b="1" i="0">
                <a:solidFill>
                  <a:srgbClr val="222C4B"/>
                </a:solidFill>
                <a:latin typeface="ITC Franklin Gothic Std Med" charset="0"/>
                <a:ea typeface="ITC Franklin Gothic Std Med" charset="0"/>
                <a:cs typeface="ITC Franklin Gothic Std Med" charset="0"/>
              </a:defRPr>
            </a:lvl4pPr>
            <a:lvl5pPr marL="18288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591315522"/>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E071F-E573-47EB-8AEA-9FDE5BD6AE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7DB1F2-3747-4702-9B11-4693ED589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65A38D-D90D-4132-B073-FD3AD1F703E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09FD3E-0E1B-4277-9714-F14F7F95F9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5FBC8D-FD5B-4843-805D-9B7B8100E71E}"/>
              </a:ext>
            </a:extLst>
          </p:cNvPr>
          <p:cNvSpPr>
            <a:spLocks noGrp="1"/>
          </p:cNvSpPr>
          <p:nvPr>
            <p:ph type="sldNum" sz="quarter" idx="12"/>
          </p:nvPr>
        </p:nvSpPr>
        <p:spPr/>
        <p:txBody>
          <a:bodyPr/>
          <a:lstStyle/>
          <a:p>
            <a:fld id="{E6DD624A-2A69-4E5D-AE09-F1B680DD9B74}" type="slidenum">
              <a:rPr lang="en-US" smtClean="0"/>
              <a:t>‹#›</a:t>
            </a:fld>
            <a:endParaRPr lang="en-US"/>
          </a:p>
        </p:txBody>
      </p:sp>
    </p:spTree>
    <p:extLst>
      <p:ext uri="{BB962C8B-B14F-4D97-AF65-F5344CB8AC3E}">
        <p14:creationId xmlns:p14="http://schemas.microsoft.com/office/powerpoint/2010/main" val="1373283914"/>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F5AD4-476A-4EC5-A58D-016A19D637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1103D7-204F-4731-9FA3-D970C87368C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E4B79CB-265D-40B9-976F-D6CAB68B5A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993402-7E98-411D-937B-8AA1D8ACD4FF}"/>
              </a:ext>
            </a:extLst>
          </p:cNvPr>
          <p:cNvSpPr>
            <a:spLocks noGrp="1"/>
          </p:cNvSpPr>
          <p:nvPr>
            <p:ph type="sldNum" sz="quarter" idx="12"/>
          </p:nvPr>
        </p:nvSpPr>
        <p:spPr/>
        <p:txBody>
          <a:bodyPr/>
          <a:lstStyle/>
          <a:p>
            <a:fld id="{E6DD624A-2A69-4E5D-AE09-F1B680DD9B74}" type="slidenum">
              <a:rPr lang="en-US" smtClean="0"/>
              <a:t>‹#›</a:t>
            </a:fld>
            <a:endParaRPr lang="en-US"/>
          </a:p>
        </p:txBody>
      </p:sp>
    </p:spTree>
    <p:extLst>
      <p:ext uri="{BB962C8B-B14F-4D97-AF65-F5344CB8AC3E}">
        <p14:creationId xmlns:p14="http://schemas.microsoft.com/office/powerpoint/2010/main" val="4227277981"/>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2"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4" y="5627125"/>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4" y="5899510"/>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3734783615"/>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9" y="1260721"/>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6408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2" y="2315581"/>
            <a:ext cx="11436223" cy="1462913"/>
          </a:xfrm>
          <a:prstGeom prst="rect">
            <a:avLst/>
          </a:prstGeom>
        </p:spPr>
        <p:txBody>
          <a:bodyPr/>
          <a:lstStyle>
            <a:lvl1pPr marL="0" indent="0" algn="ctr">
              <a:buNone/>
              <a:defRPr sz="30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2" y="4181012"/>
            <a:ext cx="11436223" cy="183779"/>
          </a:xfrm>
          <a:prstGeom prst="rect">
            <a:avLst/>
          </a:prstGeom>
        </p:spPr>
        <p:txBody>
          <a:bodyPr/>
          <a:lstStyle>
            <a:lvl1pPr marL="0" indent="0" algn="ctr">
              <a:buNone/>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761061183"/>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2"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4" y="5627125"/>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4" y="5899510"/>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336464605"/>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0" y="3130917"/>
            <a:ext cx="11814175" cy="731838"/>
          </a:xfrm>
          <a:prstGeom prst="rect">
            <a:avLst/>
          </a:prstGeom>
        </p:spPr>
        <p:txBody>
          <a:bodyPr/>
          <a:lstStyle>
            <a:lvl1pPr marL="0" indent="0" algn="ctr">
              <a:buNone/>
              <a:defRPr sz="36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b="1" i="0">
                <a:solidFill>
                  <a:srgbClr val="222C4B"/>
                </a:solidFill>
                <a:latin typeface="ITC Franklin Gothic Std Med" charset="0"/>
                <a:ea typeface="ITC Franklin Gothic Std Med" charset="0"/>
                <a:cs typeface="ITC Franklin Gothic Std Med" charset="0"/>
              </a:defRPr>
            </a:lvl2pPr>
            <a:lvl3pPr marL="914400" indent="0" algn="ctr">
              <a:buNone/>
              <a:defRPr b="1" i="0">
                <a:solidFill>
                  <a:srgbClr val="222C4B"/>
                </a:solidFill>
                <a:latin typeface="ITC Franklin Gothic Std Med" charset="0"/>
                <a:ea typeface="ITC Franklin Gothic Std Med" charset="0"/>
                <a:cs typeface="ITC Franklin Gothic Std Med" charset="0"/>
              </a:defRPr>
            </a:lvl3pPr>
            <a:lvl4pPr marL="1371600" indent="0" algn="ctr">
              <a:buNone/>
              <a:defRPr b="1" i="0">
                <a:solidFill>
                  <a:srgbClr val="222C4B"/>
                </a:solidFill>
                <a:latin typeface="ITC Franklin Gothic Std Med" charset="0"/>
                <a:ea typeface="ITC Franklin Gothic Std Med" charset="0"/>
                <a:cs typeface="ITC Franklin Gothic Std Med" charset="0"/>
              </a:defRPr>
            </a:lvl4pPr>
            <a:lvl5pPr marL="18288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780949005"/>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3227618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30787707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0DFBEA-7B27-3749-950B-7DE4151A4BFF}"/>
              </a:ext>
            </a:extLst>
          </p:cNvPr>
          <p:cNvSpPr>
            <a:spLocks noGrp="1"/>
          </p:cNvSpPr>
          <p:nvPr>
            <p:ph type="title"/>
          </p:nvPr>
        </p:nvSpPr>
        <p:spPr>
          <a:xfrm>
            <a:off x="598026" y="252389"/>
            <a:ext cx="10972800" cy="1143000"/>
          </a:xfrm>
        </p:spPr>
        <p:txBody>
          <a:bodyPr/>
          <a:lstStyle>
            <a:lvl1pPr algn="ctr">
              <a:lnSpc>
                <a:spcPct val="80000"/>
              </a:lnSpc>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EAD5707C-19E4-0943-A995-81D349022A74}"/>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a:p>
        </p:txBody>
      </p:sp>
    </p:spTree>
    <p:extLst>
      <p:ext uri="{BB962C8B-B14F-4D97-AF65-F5344CB8AC3E}">
        <p14:creationId xmlns:p14="http://schemas.microsoft.com/office/powerpoint/2010/main" val="619781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2"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4" y="5627124"/>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4" y="5899509"/>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2393969936"/>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9" y="1260721"/>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49032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O3: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286198"/>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5"/>
          <p:cNvSpPr>
            <a:spLocks noGrp="1"/>
          </p:cNvSpPr>
          <p:nvPr>
            <p:ph type="body" sz="quarter" idx="10" hasCustomPrompt="1"/>
          </p:nvPr>
        </p:nvSpPr>
        <p:spPr>
          <a:xfrm>
            <a:off x="377952" y="2743518"/>
            <a:ext cx="11814048" cy="571500"/>
          </a:xfrm>
          <a:prstGeom prst="rect">
            <a:avLst/>
          </a:prstGeom>
        </p:spPr>
        <p:txBody>
          <a:bodyPr/>
          <a:lstStyle>
            <a:lvl1pPr marL="0" indent="0" algn="ctr">
              <a:buNone/>
              <a:defRPr sz="3600" b="1" i="0" u="heavy"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457200" indent="0">
              <a:buNone/>
              <a:defRPr b="1" i="0">
                <a:solidFill>
                  <a:schemeClr val="bg1"/>
                </a:solidFill>
                <a:latin typeface="ITC Franklin Gothic Std Med" charset="0"/>
                <a:ea typeface="ITC Franklin Gothic Std Med" charset="0"/>
                <a:cs typeface="ITC Franklin Gothic Std Med" charset="0"/>
              </a:defRPr>
            </a:lvl2pPr>
            <a:lvl3pPr marL="914400" indent="0">
              <a:buNone/>
              <a:defRPr b="1" i="0">
                <a:solidFill>
                  <a:schemeClr val="bg1"/>
                </a:solidFill>
                <a:latin typeface="ITC Franklin Gothic Std Med" charset="0"/>
                <a:ea typeface="ITC Franklin Gothic Std Med" charset="0"/>
                <a:cs typeface="ITC Franklin Gothic Std Med" charset="0"/>
              </a:defRPr>
            </a:lvl3pPr>
            <a:lvl4pPr marL="1371600" indent="0">
              <a:buNone/>
              <a:defRPr b="1" i="0">
                <a:solidFill>
                  <a:schemeClr val="bg1"/>
                </a:solidFill>
                <a:latin typeface="ITC Franklin Gothic Std Med" charset="0"/>
                <a:ea typeface="ITC Franklin Gothic Std Med" charset="0"/>
                <a:cs typeface="ITC Franklin Gothic Std Med" charset="0"/>
              </a:defRPr>
            </a:lvl4pPr>
            <a:lvl5pPr marL="1828800" indent="0">
              <a:buNone/>
              <a:defRPr b="1" i="0">
                <a:solidFill>
                  <a:schemeClr val="bg1"/>
                </a:solidFill>
                <a:latin typeface="ITC Franklin Gothic Std Med" charset="0"/>
                <a:ea typeface="ITC Franklin Gothic Std Med" charset="0"/>
                <a:cs typeface="ITC Franklin Gothic Std Med" charset="0"/>
              </a:defRPr>
            </a:lvl5pPr>
          </a:lstStyle>
          <a:p>
            <a:pPr lvl="0"/>
            <a:r>
              <a:rPr lang="en-US"/>
              <a:t>OPTIONAL PRESENTATION TITLE</a:t>
            </a:r>
          </a:p>
        </p:txBody>
      </p:sp>
      <p:sp>
        <p:nvSpPr>
          <p:cNvPr id="10" name="Text Placeholder 11"/>
          <p:cNvSpPr>
            <a:spLocks noGrp="1"/>
          </p:cNvSpPr>
          <p:nvPr>
            <p:ph type="body" sz="quarter" idx="11" hasCustomPrompt="1"/>
          </p:nvPr>
        </p:nvSpPr>
        <p:spPr>
          <a:xfrm>
            <a:off x="377825" y="3503864"/>
            <a:ext cx="11814175" cy="454033"/>
          </a:xfrm>
          <a:prstGeom prst="rect">
            <a:avLst/>
          </a:prstGeom>
        </p:spPr>
        <p:txBody>
          <a:bodyPr/>
          <a:lstStyle>
            <a:lvl1pPr marL="0" indent="0" algn="ctr">
              <a:buNone/>
              <a:defRPr sz="1400" b="1" i="0" cap="all" baseline="0">
                <a:solidFill>
                  <a:schemeClr val="bg1"/>
                </a:solidFill>
                <a:latin typeface="ITC Franklin Gothic Std Med" charset="0"/>
                <a:ea typeface="ITC Franklin Gothic Std Med" charset="0"/>
                <a:cs typeface="ITC Franklin Gothic Std Med" charset="0"/>
              </a:defRPr>
            </a:lvl1pPr>
          </a:lstStyle>
          <a:p>
            <a:r>
              <a:rPr lang="en-US" b="1" i="0" cap="all">
                <a:uFill>
                  <a:solidFill>
                    <a:srgbClr val="E47100"/>
                  </a:solidFill>
                </a:uFill>
                <a:latin typeface="ITC Franklin Gothic Std Med" charset="0"/>
                <a:ea typeface="ITC Franklin Gothic Std Med" charset="0"/>
                <a:cs typeface="ITC Franklin Gothic Std Med" charset="0"/>
              </a:rPr>
              <a:t> OPTIONAL AUTHOR NAME</a:t>
            </a:r>
          </a:p>
        </p:txBody>
      </p:sp>
    </p:spTree>
    <p:extLst>
      <p:ext uri="{BB962C8B-B14F-4D97-AF65-F5344CB8AC3E}">
        <p14:creationId xmlns:p14="http://schemas.microsoft.com/office/powerpoint/2010/main" val="2393046827"/>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0" y="3130917"/>
            <a:ext cx="11814175" cy="731838"/>
          </a:xfrm>
          <a:prstGeom prst="rect">
            <a:avLst/>
          </a:prstGeom>
        </p:spPr>
        <p:txBody>
          <a:bodyPr/>
          <a:lstStyle>
            <a:lvl1pPr marL="0" indent="0" algn="ctr">
              <a:buNone/>
              <a:defRPr sz="36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b="1" i="0">
                <a:solidFill>
                  <a:srgbClr val="222C4B"/>
                </a:solidFill>
                <a:latin typeface="ITC Franklin Gothic Std Med" charset="0"/>
                <a:ea typeface="ITC Franklin Gothic Std Med" charset="0"/>
                <a:cs typeface="ITC Franklin Gothic Std Med" charset="0"/>
              </a:defRPr>
            </a:lvl2pPr>
            <a:lvl3pPr marL="914400" indent="0" algn="ctr">
              <a:buNone/>
              <a:defRPr b="1" i="0">
                <a:solidFill>
                  <a:srgbClr val="222C4B"/>
                </a:solidFill>
                <a:latin typeface="ITC Franklin Gothic Std Med" charset="0"/>
                <a:ea typeface="ITC Franklin Gothic Std Med" charset="0"/>
                <a:cs typeface="ITC Franklin Gothic Std Med" charset="0"/>
              </a:defRPr>
            </a:lvl3pPr>
            <a:lvl4pPr marL="1371600" indent="0" algn="ctr">
              <a:buNone/>
              <a:defRPr b="1" i="0">
                <a:solidFill>
                  <a:srgbClr val="222C4B"/>
                </a:solidFill>
                <a:latin typeface="ITC Franklin Gothic Std Med" charset="0"/>
                <a:ea typeface="ITC Franklin Gothic Std Med" charset="0"/>
                <a:cs typeface="ITC Franklin Gothic Std Med" charset="0"/>
              </a:defRPr>
            </a:lvl4pPr>
            <a:lvl5pPr marL="18288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1934586087"/>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2D42D88B-E4FB-49C5-90B3-3641AE7E4605}"/>
              </a:ext>
            </a:extLst>
          </p:cNvPr>
          <p:cNvSpPr>
            <a:spLocks noGrp="1"/>
          </p:cNvSpPr>
          <p:nvPr>
            <p:ph sz="quarter" idx="11"/>
          </p:nvPr>
        </p:nvSpPr>
        <p:spPr>
          <a:xfrm>
            <a:off x="838200" y="1769806"/>
            <a:ext cx="10107612" cy="392337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8ADCBBD-8CE9-46C4-80D2-29B4A864457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480188193"/>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23883-7452-4C82-812E-E316436F0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5EA329-BA2B-4E78-B2E5-E0FE1750B9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1E4B65-A811-454A-84C6-3CADEFFA48B6}"/>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41B7FF8-A88A-49A5-A200-B252AF544176}"/>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730A606-1B3A-40FB-9032-1D90670B1E7C}"/>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7294EBF5-A7EA-4059-A9D3-A707872E190F}"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100534"/>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7"/>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B0A811D-F3F9-4A1F-B241-B660D2918E75}"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33497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0" y="3130917"/>
            <a:ext cx="11814175" cy="731838"/>
          </a:xfrm>
          <a:prstGeom prst="rect">
            <a:avLst/>
          </a:prstGeom>
        </p:spPr>
        <p:txBody>
          <a:bodyPr/>
          <a:lstStyle>
            <a:lvl1pPr marL="0" indent="0" algn="ctr">
              <a:buNone/>
              <a:defRPr sz="36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b="1" i="0">
                <a:solidFill>
                  <a:srgbClr val="222C4B"/>
                </a:solidFill>
                <a:latin typeface="ITC Franklin Gothic Std Med" charset="0"/>
                <a:ea typeface="ITC Franklin Gothic Std Med" charset="0"/>
                <a:cs typeface="ITC Franklin Gothic Std Med" charset="0"/>
              </a:defRPr>
            </a:lvl2pPr>
            <a:lvl3pPr marL="914400" indent="0" algn="ctr">
              <a:buNone/>
              <a:defRPr b="1" i="0">
                <a:solidFill>
                  <a:srgbClr val="222C4B"/>
                </a:solidFill>
                <a:latin typeface="ITC Franklin Gothic Std Med" charset="0"/>
                <a:ea typeface="ITC Franklin Gothic Std Med" charset="0"/>
                <a:cs typeface="ITC Franklin Gothic Std Med" charset="0"/>
              </a:defRPr>
            </a:lvl3pPr>
            <a:lvl4pPr marL="1371600" indent="0" algn="ctr">
              <a:buNone/>
              <a:defRPr b="1" i="0">
                <a:solidFill>
                  <a:srgbClr val="222C4B"/>
                </a:solidFill>
                <a:latin typeface="ITC Franklin Gothic Std Med" charset="0"/>
                <a:ea typeface="ITC Franklin Gothic Std Med" charset="0"/>
                <a:cs typeface="ITC Franklin Gothic Std Med" charset="0"/>
              </a:defRPr>
            </a:lvl4pPr>
            <a:lvl5pPr marL="18288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6110565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p"/>
              </a:defRPr>
            </a:lvl1pPr>
          </a:lstStyle>
          <a:p>
            <a:pPr lvl="0"/>
            <a:r>
              <a:rPr lang="en-US"/>
              <a:t>SHORT PARAGRAPH TEMPLATE TITLE</a:t>
            </a:r>
          </a:p>
        </p:txBody>
      </p:sp>
      <p:sp>
        <p:nvSpPr>
          <p:cNvPr id="11"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916638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7"/>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B0A811D-F3F9-4A1F-B241-B660D2918E75}"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5772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5"/>
          <p:cNvSpPr>
            <a:spLocks noGrp="1"/>
          </p:cNvSpPr>
          <p:nvPr>
            <p:ph type="body" sz="quarter" idx="10" hasCustomPrompt="1"/>
          </p:nvPr>
        </p:nvSpPr>
        <p:spPr>
          <a:xfrm>
            <a:off x="377952" y="2743518"/>
            <a:ext cx="11814048" cy="571500"/>
          </a:xfrm>
          <a:prstGeom prst="rect">
            <a:avLst/>
          </a:prstGeom>
        </p:spPr>
        <p:txBody>
          <a:bodyPr/>
          <a:lstStyle>
            <a:lvl1pPr marL="0" indent="0" algn="ctr">
              <a:buNone/>
              <a:defRPr sz="3600" b="1" i="0" u="heavy"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457200" indent="0">
              <a:buNone/>
              <a:defRPr b="1" i="0">
                <a:solidFill>
                  <a:schemeClr val="bg1"/>
                </a:solidFill>
                <a:latin typeface="ITC Franklin Gothic Std Med" charset="0"/>
                <a:ea typeface="ITC Franklin Gothic Std Med" charset="0"/>
                <a:cs typeface="ITC Franklin Gothic Std Med" charset="0"/>
              </a:defRPr>
            </a:lvl2pPr>
            <a:lvl3pPr marL="914400" indent="0">
              <a:buNone/>
              <a:defRPr b="1" i="0">
                <a:solidFill>
                  <a:schemeClr val="bg1"/>
                </a:solidFill>
                <a:latin typeface="ITC Franklin Gothic Std Med" charset="0"/>
                <a:ea typeface="ITC Franklin Gothic Std Med" charset="0"/>
                <a:cs typeface="ITC Franklin Gothic Std Med" charset="0"/>
              </a:defRPr>
            </a:lvl3pPr>
            <a:lvl4pPr marL="1371600" indent="0">
              <a:buNone/>
              <a:defRPr b="1" i="0">
                <a:solidFill>
                  <a:schemeClr val="bg1"/>
                </a:solidFill>
                <a:latin typeface="ITC Franklin Gothic Std Med" charset="0"/>
                <a:ea typeface="ITC Franklin Gothic Std Med" charset="0"/>
                <a:cs typeface="ITC Franklin Gothic Std Med" charset="0"/>
              </a:defRPr>
            </a:lvl4pPr>
            <a:lvl5pPr marL="1828800" indent="0">
              <a:buNone/>
              <a:defRPr b="1" i="0">
                <a:solidFill>
                  <a:schemeClr val="bg1"/>
                </a:solidFill>
                <a:latin typeface="ITC Franklin Gothic Std Med" charset="0"/>
                <a:ea typeface="ITC Franklin Gothic Std Med" charset="0"/>
                <a:cs typeface="ITC Franklin Gothic Std Med" charset="0"/>
              </a:defRPr>
            </a:lvl5pPr>
          </a:lstStyle>
          <a:p>
            <a:pPr lvl="0"/>
            <a:r>
              <a:rPr lang="en-US"/>
              <a:t>OPTIONAL PRESENTATION TITLE</a:t>
            </a:r>
          </a:p>
        </p:txBody>
      </p:sp>
      <p:sp>
        <p:nvSpPr>
          <p:cNvPr id="10" name="Text Placeholder 11"/>
          <p:cNvSpPr>
            <a:spLocks noGrp="1"/>
          </p:cNvSpPr>
          <p:nvPr>
            <p:ph type="body" sz="quarter" idx="11" hasCustomPrompt="1"/>
          </p:nvPr>
        </p:nvSpPr>
        <p:spPr>
          <a:xfrm>
            <a:off x="377825" y="3503864"/>
            <a:ext cx="11814175" cy="454033"/>
          </a:xfrm>
          <a:prstGeom prst="rect">
            <a:avLst/>
          </a:prstGeom>
        </p:spPr>
        <p:txBody>
          <a:bodyPr/>
          <a:lstStyle>
            <a:lvl1pPr marL="0" indent="0" algn="ctr">
              <a:buNone/>
              <a:defRPr sz="1400" b="1" i="0" cap="all" baseline="0">
                <a:solidFill>
                  <a:schemeClr val="bg1"/>
                </a:solidFill>
                <a:latin typeface="ITC Franklin Gothic Std Med" charset="0"/>
                <a:ea typeface="ITC Franklin Gothic Std Med" charset="0"/>
                <a:cs typeface="ITC Franklin Gothic Std Med" charset="0"/>
              </a:defRPr>
            </a:lvl1pPr>
          </a:lstStyle>
          <a:p>
            <a:r>
              <a:rPr lang="en-US" b="1" i="0" cap="all">
                <a:uFill>
                  <a:solidFill>
                    <a:srgbClr val="E47100"/>
                  </a:solidFill>
                </a:uFill>
                <a:latin typeface="ITC Franklin Gothic Std Med" charset="0"/>
                <a:ea typeface="ITC Franklin Gothic Std Med" charset="0"/>
                <a:cs typeface="ITC Franklin Gothic Std Med" charset="0"/>
              </a:rPr>
              <a:t> OPTIONAL AUTHOR NAME</a:t>
            </a:r>
          </a:p>
        </p:txBody>
      </p:sp>
    </p:spTree>
    <p:extLst>
      <p:ext uri="{BB962C8B-B14F-4D97-AF65-F5344CB8AC3E}">
        <p14:creationId xmlns:p14="http://schemas.microsoft.com/office/powerpoint/2010/main" val="3547508948"/>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7"/>
            <a:ext cx="12192000" cy="732883"/>
          </a:xfrm>
          <a:prstGeom prst="rect">
            <a:avLst/>
          </a:prstGeom>
        </p:spPr>
        <p:txBody>
          <a:bodyPr vert="horz"/>
          <a:lstStyle>
            <a:lvl1pPr marL="0" indent="0" algn="ctr">
              <a:buFontTx/>
              <a:buNone/>
              <a:defRPr sz="5400">
                <a:solidFill>
                  <a:schemeClr val="bg1"/>
                </a:solidFill>
                <a:latin typeface="ITC Franklin Gothic Std Bk Cp"/>
              </a:defRPr>
            </a:lvl1pPr>
          </a:lstStyle>
          <a:p>
            <a:pPr lvl="0"/>
            <a:r>
              <a:rPr lang="en-US"/>
              <a:t>PRESENTATION TITLE</a:t>
            </a:r>
          </a:p>
        </p:txBody>
      </p:sp>
      <p:sp>
        <p:nvSpPr>
          <p:cNvPr id="10" name="Text Placeholder 9"/>
          <p:cNvSpPr>
            <a:spLocks noGrp="1"/>
          </p:cNvSpPr>
          <p:nvPr>
            <p:ph type="body" sz="quarter" idx="11" hasCustomPrompt="1"/>
          </p:nvPr>
        </p:nvSpPr>
        <p:spPr>
          <a:xfrm>
            <a:off x="11289" y="2415639"/>
            <a:ext cx="12192000" cy="773112"/>
          </a:xfrm>
          <a:prstGeom prst="rect">
            <a:avLst/>
          </a:prstGeom>
        </p:spPr>
        <p:txBody>
          <a:bodyPr vert="horz"/>
          <a:lstStyle>
            <a:lvl1pPr marL="0" indent="0" algn="ctr">
              <a:buFontTx/>
              <a:buNone/>
              <a:defRPr sz="4400" baseline="0">
                <a:solidFill>
                  <a:schemeClr val="bg1"/>
                </a:solidFill>
                <a:latin typeface="ITC Franklin Gothic Std Bk XCp"/>
              </a:defRPr>
            </a:lvl1pPr>
          </a:lstStyle>
          <a:p>
            <a:pPr lvl="0"/>
            <a:r>
              <a:rPr lang="en-US"/>
              <a:t>Subtitle Here</a:t>
            </a:r>
          </a:p>
        </p:txBody>
      </p:sp>
      <p:sp>
        <p:nvSpPr>
          <p:cNvPr id="14" name="Text Placeholder 13"/>
          <p:cNvSpPr>
            <a:spLocks noGrp="1"/>
          </p:cNvSpPr>
          <p:nvPr>
            <p:ph type="body" sz="quarter" idx="12" hasCustomPrompt="1"/>
          </p:nvPr>
        </p:nvSpPr>
        <p:spPr>
          <a:xfrm>
            <a:off x="12095" y="3644103"/>
            <a:ext cx="12192000" cy="419581"/>
          </a:xfrm>
          <a:prstGeom prst="rect">
            <a:avLst/>
          </a:prstGeom>
        </p:spPr>
        <p:txBody>
          <a:bodyPr vert="horz"/>
          <a:lstStyle>
            <a:lvl1pPr marL="0" indent="0" algn="ctr">
              <a:buFontTx/>
              <a:buNone/>
              <a:defRPr sz="2800" baseline="0">
                <a:solidFill>
                  <a:schemeClr val="bg1"/>
                </a:solidFill>
                <a:latin typeface="ITC Franklin Gothic Std Bk Cp"/>
              </a:defRPr>
            </a:lvl1pPr>
          </a:lstStyle>
          <a:p>
            <a:pPr lvl="0"/>
            <a:r>
              <a:rPr lang="en-US"/>
              <a:t>OPTIONAL AUTHOR NAME</a:t>
            </a:r>
          </a:p>
        </p:txBody>
      </p:sp>
      <p:sp>
        <p:nvSpPr>
          <p:cNvPr id="16" name="Text Placeholder 15"/>
          <p:cNvSpPr>
            <a:spLocks noGrp="1"/>
          </p:cNvSpPr>
          <p:nvPr>
            <p:ph type="body" sz="quarter" idx="13" hasCustomPrompt="1"/>
          </p:nvPr>
        </p:nvSpPr>
        <p:spPr>
          <a:xfrm>
            <a:off x="0" y="4063684"/>
            <a:ext cx="12192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58763443"/>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0" y="3130917"/>
            <a:ext cx="11814175" cy="731838"/>
          </a:xfrm>
          <a:prstGeom prst="rect">
            <a:avLst/>
          </a:prstGeom>
        </p:spPr>
        <p:txBody>
          <a:bodyPr/>
          <a:lstStyle>
            <a:lvl1pPr marL="0" indent="0" algn="ctr">
              <a:buNone/>
              <a:defRPr sz="36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b="1" i="0">
                <a:solidFill>
                  <a:srgbClr val="222C4B"/>
                </a:solidFill>
                <a:latin typeface="ITC Franklin Gothic Std Med" charset="0"/>
                <a:ea typeface="ITC Franklin Gothic Std Med" charset="0"/>
                <a:cs typeface="ITC Franklin Gothic Std Med" charset="0"/>
              </a:defRPr>
            </a:lvl2pPr>
            <a:lvl3pPr marL="914400" indent="0" algn="ctr">
              <a:buNone/>
              <a:defRPr b="1" i="0">
                <a:solidFill>
                  <a:srgbClr val="222C4B"/>
                </a:solidFill>
                <a:latin typeface="ITC Franklin Gothic Std Med" charset="0"/>
                <a:ea typeface="ITC Franklin Gothic Std Med" charset="0"/>
                <a:cs typeface="ITC Franklin Gothic Std Med" charset="0"/>
              </a:defRPr>
            </a:lvl3pPr>
            <a:lvl4pPr marL="1371600" indent="0" algn="ctr">
              <a:buNone/>
              <a:defRPr b="1" i="0">
                <a:solidFill>
                  <a:srgbClr val="222C4B"/>
                </a:solidFill>
                <a:latin typeface="ITC Franklin Gothic Std Med" charset="0"/>
                <a:ea typeface="ITC Franklin Gothic Std Med" charset="0"/>
                <a:cs typeface="ITC Franklin Gothic Std Med" charset="0"/>
              </a:defRPr>
            </a:lvl4pPr>
            <a:lvl5pPr marL="18288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3712667430"/>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2D42D88B-E4FB-49C5-90B3-3641AE7E4605}"/>
              </a:ext>
            </a:extLst>
          </p:cNvPr>
          <p:cNvSpPr>
            <a:spLocks noGrp="1"/>
          </p:cNvSpPr>
          <p:nvPr>
            <p:ph sz="quarter" idx="11"/>
          </p:nvPr>
        </p:nvSpPr>
        <p:spPr>
          <a:xfrm>
            <a:off x="838200" y="1769806"/>
            <a:ext cx="10107612" cy="3923378"/>
          </a:xfrm>
          <a:prstGeom prst="rect">
            <a:avLst/>
          </a:prstGeom>
        </p:spPr>
        <p:txBody>
          <a:bodyPr/>
          <a:lstStyle>
            <a:lvl1pPr>
              <a:defRPr sz="2800">
                <a:solidFill>
                  <a:srgbClr val="002E6C"/>
                </a:solidFill>
                <a:latin typeface="ITC Franklin Gothic Std Book" panose="020B0504030503020204"/>
              </a:defRPr>
            </a:lvl1pPr>
            <a:lvl2pPr>
              <a:defRPr sz="2800">
                <a:solidFill>
                  <a:srgbClr val="002E6C"/>
                </a:solidFill>
                <a:latin typeface="ITC Franklin Gothic Std Book" panose="020B0504030503020204"/>
              </a:defRPr>
            </a:lvl2pPr>
            <a:lvl3pPr>
              <a:defRPr sz="2800">
                <a:solidFill>
                  <a:srgbClr val="002E6C"/>
                </a:solidFill>
                <a:latin typeface="ITC Franklin Gothic Std Book" panose="020B0504030503020204"/>
              </a:defRPr>
            </a:lvl3pPr>
            <a:lvl4pPr>
              <a:defRPr sz="2800">
                <a:solidFill>
                  <a:srgbClr val="002E6C"/>
                </a:solidFill>
                <a:latin typeface="ITC Franklin Gothic Std Book" panose="020B0504030503020204"/>
              </a:defRPr>
            </a:lvl4pPr>
            <a:lvl5pPr>
              <a:defRPr sz="2800">
                <a:solidFill>
                  <a:srgbClr val="002E6C"/>
                </a:solidFill>
                <a:latin typeface="ITC Franklin Gothic Std Book" panose="020B0504030503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8ADCBBD-8CE9-46C4-80D2-29B4A864457D}"/>
              </a:ext>
            </a:extLst>
          </p:cNvPr>
          <p:cNvSpPr>
            <a:spLocks noGrp="1"/>
          </p:cNvSpPr>
          <p:nvPr>
            <p:ph type="title"/>
          </p:nvPr>
        </p:nvSpPr>
        <p:spPr>
          <a:xfrm>
            <a:off x="838200" y="365125"/>
            <a:ext cx="10515600" cy="1325563"/>
          </a:xfrm>
          <a:prstGeom prst="rect">
            <a:avLst/>
          </a:prstGeom>
        </p:spPr>
        <p:txBody>
          <a:bodyPr/>
          <a:lstStyle>
            <a:lvl1pPr>
              <a:defRPr b="1">
                <a:solidFill>
                  <a:srgbClr val="002E6C"/>
                </a:solidFill>
                <a:latin typeface="ITC Franklin Gothic Std Book" panose="020B0504030503020204"/>
              </a:defRPr>
            </a:lvl1pPr>
          </a:lstStyle>
          <a:p>
            <a:r>
              <a:rPr lang="en-US"/>
              <a:t>Click to edit Master title style</a:t>
            </a:r>
          </a:p>
        </p:txBody>
      </p:sp>
    </p:spTree>
    <p:extLst>
      <p:ext uri="{BB962C8B-B14F-4D97-AF65-F5344CB8AC3E}">
        <p14:creationId xmlns:p14="http://schemas.microsoft.com/office/powerpoint/2010/main" val="1860645651"/>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E071F-E573-47EB-8AEA-9FDE5BD6AE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7DB1F2-3747-4702-9B11-4693ED589E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65A38D-D90D-4132-B073-FD3AD1F703EA}"/>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609FD3E-0E1B-4277-9714-F14F7F95F936}"/>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E5FBC8D-FD5B-4843-805D-9B7B8100E71E}"/>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6DD624A-2A69-4E5D-AE09-F1B680DD9B74}"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1040618"/>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F5AD4-476A-4EC5-A58D-016A19D637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1103D7-204F-4731-9FA3-D970C87368C0}"/>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0E4B79CB-265D-40B9-976F-D6CAB68B5AB5}"/>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5A993402-7E98-411D-937B-8AA1D8ACD4FF}"/>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6DD624A-2A69-4E5D-AE09-F1B680DD9B74}"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36811"/>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O3: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055547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TABLE HERE</a:t>
            </a:r>
          </a:p>
        </p:txBody>
      </p:sp>
    </p:spTree>
    <p:extLst>
      <p:ext uri="{BB962C8B-B14F-4D97-AF65-F5344CB8AC3E}">
        <p14:creationId xmlns:p14="http://schemas.microsoft.com/office/powerpoint/2010/main" val="1489510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628631-89F8-4743-8F8D-7241C0B82BD7}"/>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a:p>
        </p:txBody>
      </p:sp>
      <p:sp>
        <p:nvSpPr>
          <p:cNvPr id="5" name="Title 1">
            <a:extLst>
              <a:ext uri="{FF2B5EF4-FFF2-40B4-BE49-F238E27FC236}">
                <a16:creationId xmlns:a16="http://schemas.microsoft.com/office/drawing/2014/main" id="{7B06BE33-76FB-A049-9082-7A272C455129}"/>
              </a:ext>
            </a:extLst>
          </p:cNvPr>
          <p:cNvSpPr>
            <a:spLocks noGrp="1"/>
          </p:cNvSpPr>
          <p:nvPr>
            <p:ph type="title"/>
          </p:nvPr>
        </p:nvSpPr>
        <p:spPr>
          <a:xfrm>
            <a:off x="598026" y="144401"/>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6" name="Content Placeholder 2">
            <a:extLst>
              <a:ext uri="{FF2B5EF4-FFF2-40B4-BE49-F238E27FC236}">
                <a16:creationId xmlns:a16="http://schemas.microsoft.com/office/drawing/2014/main" id="{21FAAE23-B945-A44D-88D8-6AA80210B1F2}"/>
              </a:ext>
            </a:extLst>
          </p:cNvPr>
          <p:cNvSpPr>
            <a:spLocks noGrp="1"/>
          </p:cNvSpPr>
          <p:nvPr>
            <p:ph idx="1"/>
          </p:nvPr>
        </p:nvSpPr>
        <p:spPr>
          <a:xfrm>
            <a:off x="867138" y="1017824"/>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C614D3B3-BF2F-9F4F-BB1A-90A09B1CBB20}"/>
              </a:ext>
            </a:extLst>
          </p:cNvPr>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6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33384843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17599885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185333" y="660400"/>
            <a:ext cx="9939867" cy="4965700"/>
          </a:xfrm>
          <a:prstGeom prst="rect">
            <a:avLst/>
          </a:prstGeom>
        </p:spPr>
        <p:txBody>
          <a:bodyPr vert="horz"/>
          <a:lstStyle>
            <a:lvl1pPr marL="0" indent="0">
              <a:buFontTx/>
              <a:buNone/>
              <a:defRPr baseline="0"/>
            </a:lvl1pPr>
          </a:lstStyle>
          <a:p>
            <a:r>
              <a:rPr lang="en-US"/>
              <a:t>Drag/Insert Image here</a:t>
            </a:r>
          </a:p>
        </p:txBody>
      </p:sp>
      <p:sp>
        <p:nvSpPr>
          <p:cNvPr id="10" name="Text Placeholder 9"/>
          <p:cNvSpPr>
            <a:spLocks noGrp="1"/>
          </p:cNvSpPr>
          <p:nvPr>
            <p:ph type="body" sz="quarter" idx="11" hasCustomPrompt="1"/>
          </p:nvPr>
        </p:nvSpPr>
        <p:spPr>
          <a:xfrm>
            <a:off x="1185334" y="5786967"/>
            <a:ext cx="6468533" cy="402160"/>
          </a:xfrm>
          <a:prstGeom prst="rect">
            <a:avLst/>
          </a:prstGeom>
        </p:spPr>
        <p:txBody>
          <a:bodyPr vert="horz"/>
          <a:lstStyle>
            <a:lvl1pPr marL="0" indent="0">
              <a:buFontTx/>
              <a:buNone/>
              <a:defRPr sz="2000" baseline="0">
                <a:solidFill>
                  <a:schemeClr val="tx2">
                    <a:lumMod val="75000"/>
                  </a:schemeClr>
                </a:solidFill>
                <a:latin typeface="ITC Franklin Gothic Std Bk Cp"/>
              </a:defRPr>
            </a:lvl1pPr>
          </a:lstStyle>
          <a:p>
            <a:pPr lvl="0"/>
            <a:r>
              <a:rPr lang="en-US"/>
              <a:t>TITLE FOR IMAGE HERE</a:t>
            </a:r>
          </a:p>
        </p:txBody>
      </p:sp>
      <p:sp>
        <p:nvSpPr>
          <p:cNvPr id="12" name="Text Placeholder 11"/>
          <p:cNvSpPr>
            <a:spLocks noGrp="1"/>
          </p:cNvSpPr>
          <p:nvPr>
            <p:ph type="body" sz="quarter" idx="12" hasCustomPrompt="1"/>
          </p:nvPr>
        </p:nvSpPr>
        <p:spPr>
          <a:xfrm>
            <a:off x="1185333" y="6189127"/>
            <a:ext cx="9939867" cy="355600"/>
          </a:xfrm>
          <a:prstGeom prst="rect">
            <a:avLst/>
          </a:prstGeom>
        </p:spPr>
        <p:txBody>
          <a:bodyPr vert="horz"/>
          <a:lstStyle>
            <a:lvl1pPr marL="0" indent="0">
              <a:buFontTx/>
              <a:buNone/>
              <a:defRPr sz="1400" baseline="0">
                <a:solidFill>
                  <a:schemeClr val="tx2">
                    <a:lumMod val="75000"/>
                  </a:schemeClr>
                </a:solidFill>
                <a:latin typeface="ITC Franklin Gothic Std Bk Cp"/>
              </a:defRPr>
            </a:lvl1pPr>
          </a:lstStyle>
          <a:p>
            <a:pPr lvl="0"/>
            <a:r>
              <a:rPr lang="en-US"/>
              <a:t>Subtitle And Description For Image Here</a:t>
            </a:r>
          </a:p>
        </p:txBody>
      </p:sp>
    </p:spTree>
    <p:extLst>
      <p:ext uri="{BB962C8B-B14F-4D97-AF65-F5344CB8AC3E}">
        <p14:creationId xmlns:p14="http://schemas.microsoft.com/office/powerpoint/2010/main" val="23402419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6.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image" Target="../media/image7.png"/></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image" Target="../media/image7.pn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image" Target="../media/image7.png"/><Relationship Id="rId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5.xml"/><Relationship Id="rId1" Type="http://schemas.openxmlformats.org/officeDocument/2006/relationships/slideLayout" Target="../slideLayouts/slideLayout36.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37.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5" Type="http://schemas.openxmlformats.org/officeDocument/2006/relationships/image" Target="../media/image7.png"/><Relationship Id="rId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4"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9.xml"/><Relationship Id="rId1" Type="http://schemas.openxmlformats.org/officeDocument/2006/relationships/slideLayout" Target="../slideLayouts/slideLayout44.xml"/><Relationship Id="rId4" Type="http://schemas.openxmlformats.org/officeDocument/2006/relationships/image" Target="../media/image8.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4.emf"/><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3.png"/><Relationship Id="rId5" Type="http://schemas.openxmlformats.org/officeDocument/2006/relationships/slideLayout" Target="../slideLayouts/slideLayout6.xml"/><Relationship Id="rId10" Type="http://schemas.openxmlformats.org/officeDocument/2006/relationships/image" Target="../media/image1.jpeg"/><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image" Target="../media/image7.png"/><Relationship Id="rId5" Type="http://schemas.openxmlformats.org/officeDocument/2006/relationships/theme" Target="../theme/theme20.xml"/><Relationship Id="rId4" Type="http://schemas.openxmlformats.org/officeDocument/2006/relationships/slideLayout" Target="../slideLayouts/slideLayout48.xml"/></Relationships>
</file>

<file path=ppt/slideMasters/_rels/slideMaster21.xml.rels><?xml version="1.0" encoding="UTF-8" standalone="yes"?>
<Relationships xmlns="http://schemas.openxmlformats.org/package/2006/relationships"><Relationship Id="rId3" Type="http://schemas.openxmlformats.org/officeDocument/2006/relationships/theme" Target="../theme/theme2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4" Type="http://schemas.openxmlformats.org/officeDocument/2006/relationships/image" Target="../media/image7.png"/></Relationships>
</file>

<file path=ppt/slideMasters/_rels/slideMaster22.xml.rels><?xml version="1.0" encoding="UTF-8" standalone="yes"?>
<Relationships xmlns="http://schemas.openxmlformats.org/package/2006/relationships"><Relationship Id="rId3" Type="http://schemas.openxmlformats.org/officeDocument/2006/relationships/theme" Target="../theme/theme2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5" Type="http://schemas.openxmlformats.org/officeDocument/2006/relationships/image" Target="../media/image8.emf"/><Relationship Id="rId4" Type="http://schemas.openxmlformats.org/officeDocument/2006/relationships/image" Target="../media/image7.png"/></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55.xml"/><Relationship Id="rId7" Type="http://schemas.openxmlformats.org/officeDocument/2006/relationships/image" Target="../media/image7.png"/><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23.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10.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slideLayout" Target="../slideLayouts/slideLayout13.xml"/><Relationship Id="rId7" Type="http://schemas.openxmlformats.org/officeDocument/2006/relationships/image" Target="../media/image1.jpe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4.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5.xml"/><Relationship Id="rId1" Type="http://schemas.openxmlformats.org/officeDocument/2006/relationships/slideLayout" Target="../slideLayouts/slideLayout16.xml"/><Relationship Id="rId5" Type="http://schemas.openxmlformats.org/officeDocument/2006/relationships/image" Target="../media/image4.emf"/><Relationship Id="rId4"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slideLayout" Target="../slideLayouts/slideLayout19.xml"/><Relationship Id="rId7" Type="http://schemas.openxmlformats.org/officeDocument/2006/relationships/image" Target="../media/image1.jpe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6.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7.xml"/><Relationship Id="rId1" Type="http://schemas.openxmlformats.org/officeDocument/2006/relationships/slideLayout" Target="../slideLayouts/slideLayout22.xml"/><Relationship Id="rId6" Type="http://schemas.openxmlformats.org/officeDocument/2006/relationships/image" Target="../media/image4.emf"/><Relationship Id="rId5" Type="http://schemas.openxmlformats.org/officeDocument/2006/relationships/image" Target="../media/image6.png"/><Relationship Id="rId4" Type="http://schemas.openxmlformats.org/officeDocument/2006/relationships/image" Target="../media/image5.png"/></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image" Target="../media/image1.jpe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9.xml"/><Relationship Id="rId1" Type="http://schemas.openxmlformats.org/officeDocument/2006/relationships/slideLayout" Target="../slideLayouts/slideLayout25.xml"/><Relationship Id="rId4" Type="http://schemas.openxmlformats.org/officeDocument/2006/relationships/image" Target="../media/image8.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contents_orange.jpg"/>
          <p:cNvPicPr>
            <a:picLocks noChangeAspect="1"/>
          </p:cNvPicPr>
          <p:nvPr userDrawn="1"/>
        </p:nvPicPr>
        <p:blipFill>
          <a:blip r:embed="rId4" cstate="screen">
            <a:clrChange>
              <a:clrFrom>
                <a:srgbClr val="FFFFFF"/>
              </a:clrFrom>
              <a:clrTo>
                <a:srgbClr val="FFFFFF">
                  <a:alpha val="0"/>
                </a:srgbClr>
              </a:clrTo>
            </a:clrChange>
            <a:alphaModFix/>
            <a:extLst>
              <a:ext uri="{28A0092B-C50C-407E-A947-70E740481C1C}">
                <a14:useLocalDpi xmlns:a14="http://schemas.microsoft.com/office/drawing/2010/main"/>
              </a:ext>
            </a:extLst>
          </a:blip>
          <a:stretch>
            <a:fillRect/>
          </a:stretch>
        </p:blipFill>
        <p:spPr>
          <a:xfrm>
            <a:off x="116937" y="329676"/>
            <a:ext cx="3711689" cy="2138861"/>
          </a:xfrm>
          <a:prstGeom prst="rect">
            <a:avLst/>
          </a:prstGeom>
        </p:spPr>
      </p:pic>
    </p:spTree>
    <p:extLst>
      <p:ext uri="{BB962C8B-B14F-4D97-AF65-F5344CB8AC3E}">
        <p14:creationId xmlns:p14="http://schemas.microsoft.com/office/powerpoint/2010/main" val="2159087170"/>
      </p:ext>
    </p:extLst>
  </p:cSld>
  <p:clrMap bg1="lt1" tx1="dk1" bg2="lt2" tx2="dk2" accent1="accent1" accent2="accent2" accent3="accent3" accent4="accent4" accent5="accent5" accent6="accent6" hlink="hlink" folHlink="folHlink"/>
  <p:sldLayoutIdLst>
    <p:sldLayoutId id="2147483651"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6829123"/>
      </p:ext>
    </p:extLst>
  </p:cSld>
  <p:clrMap bg1="lt1" tx1="dk1" bg2="lt2" tx2="dk2" accent1="accent1" accent2="accent2" accent3="accent3" accent4="accent4" accent5="accent5" accent6="accent6" hlink="hlink" folHlink="folHlink"/>
  <p:sldLayoutIdLst>
    <p:sldLayoutId id="214748370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 y="0"/>
            <a:ext cx="1727200" cy="2057400"/>
          </a:xfrm>
          <a:prstGeom prst="rect">
            <a:avLst/>
          </a:prstGeom>
        </p:spPr>
      </p:pic>
      <p:sp>
        <p:nvSpPr>
          <p:cNvPr id="9" name="Rectangle 8"/>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Rectangle 9"/>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939296"/>
      </p:ext>
    </p:extLst>
  </p:cSld>
  <p:clrMap bg1="lt1" tx1="dk1" bg2="lt2" tx2="dk2" accent1="accent1" accent2="accent2" accent3="accent3" accent4="accent4" accent5="accent5" accent6="accent6" hlink="hlink" folHlink="folHlink"/>
  <p:sldLayoutIdLst>
    <p:sldLayoutId id="2147483709" r:id="rId1"/>
    <p:sldLayoutId id="214748371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 y="0"/>
            <a:ext cx="1727200" cy="2057400"/>
          </a:xfrm>
          <a:prstGeom prst="rect">
            <a:avLst/>
          </a:prstGeom>
        </p:spPr>
      </p:pic>
      <p:sp>
        <p:nvSpPr>
          <p:cNvPr id="9" name="Rectangle 8"/>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Rectangle 9"/>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3732268"/>
      </p:ext>
    </p:extLst>
  </p:cSld>
  <p:clrMap bg1="lt1" tx1="dk1" bg2="lt2" tx2="dk2" accent1="accent1" accent2="accent2" accent3="accent3" accent4="accent4" accent5="accent5" accent6="accent6" hlink="hlink" folHlink="folHlink"/>
  <p:sldLayoutIdLst>
    <p:sldLayoutId id="2147483713" r:id="rId1"/>
    <p:sldLayoutId id="2147483715"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 y="0"/>
            <a:ext cx="1727200" cy="2057400"/>
          </a:xfrm>
          <a:prstGeom prst="rect">
            <a:avLst/>
          </a:prstGeom>
        </p:spPr>
      </p:pic>
    </p:spTree>
    <p:extLst>
      <p:ext uri="{BB962C8B-B14F-4D97-AF65-F5344CB8AC3E}">
        <p14:creationId xmlns:p14="http://schemas.microsoft.com/office/powerpoint/2010/main" val="3194312398"/>
      </p:ext>
    </p:extLst>
  </p:cSld>
  <p:clrMap bg1="lt1" tx1="dk1" bg2="lt2" tx2="dk2" accent1="accent1" accent2="accent2" accent3="accent3" accent4="accent4" accent5="accent5" accent6="accent6" hlink="hlink" folHlink="folHlink"/>
  <p:sldLayoutIdLst>
    <p:sldLayoutId id="2147483717" r:id="rId1"/>
    <p:sldLayoutId id="2147483755" r:id="rId2"/>
    <p:sldLayoutId id="2147483756"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957888"/>
      </p:ext>
    </p:extLst>
  </p:cSld>
  <p:clrMap bg1="lt1" tx1="dk1" bg2="lt2" tx2="dk2" accent1="accent1" accent2="accent2" accent3="accent3" accent4="accent4" accent5="accent5" accent6="accent6" hlink="hlink" folHlink="folHlink"/>
  <p:sldLayoutIdLst>
    <p:sldLayoutId id="2147483720" r:id="rId1"/>
    <p:sldLayoutId id="2147483721"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727200" cy="2057400"/>
          </a:xfrm>
          <a:prstGeom prst="rect">
            <a:avLst/>
          </a:prstGeom>
        </p:spPr>
      </p:pic>
      <p:sp>
        <p:nvSpPr>
          <p:cNvPr id="9" name="Rectangle 8"/>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Rectangle 9"/>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9559142"/>
      </p:ext>
    </p:extLst>
  </p:cSld>
  <p:clrMap bg1="lt1" tx1="dk1" bg2="lt2" tx2="dk2" accent1="accent1" accent2="accent2" accent3="accent3" accent4="accent4" accent5="accent5" accent6="accent6" hlink="hlink" folHlink="folHlink"/>
  <p:sldLayoutIdLst>
    <p:sldLayoutId id="214748372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2443390"/>
      </p:ext>
    </p:extLst>
  </p:cSld>
  <p:clrMap bg1="lt1" tx1="dk1" bg2="lt2" tx2="dk2" accent1="accent1" accent2="accent2" accent3="accent3" accent4="accent4" accent5="accent5" accent6="accent6" hlink="hlink" folHlink="folHlink"/>
  <p:sldLayoutIdLst>
    <p:sldLayoutId id="214748373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 y="0"/>
            <a:ext cx="1727200" cy="2057400"/>
          </a:xfrm>
          <a:prstGeom prst="rect">
            <a:avLst/>
          </a:prstGeom>
        </p:spPr>
      </p:pic>
    </p:spTree>
    <p:extLst>
      <p:ext uri="{BB962C8B-B14F-4D97-AF65-F5344CB8AC3E}">
        <p14:creationId xmlns:p14="http://schemas.microsoft.com/office/powerpoint/2010/main" val="2328330162"/>
      </p:ext>
    </p:extLst>
  </p:cSld>
  <p:clrMap bg1="lt1" tx1="dk1" bg2="lt2" tx2="dk2" accent1="accent1" accent2="accent2" accent3="accent3" accent4="accent4" accent5="accent5" accent6="accent6" hlink="hlink" folHlink="folHlink"/>
  <p:sldLayoutIdLst>
    <p:sldLayoutId id="2147483742" r:id="rId1"/>
    <p:sldLayoutId id="2147483744" r:id="rId2"/>
    <p:sldLayoutId id="214748374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444542"/>
      </p:ext>
    </p:extLst>
  </p:cSld>
  <p:clrMap bg1="lt1" tx1="dk1" bg2="lt2" tx2="dk2" accent1="accent1" accent2="accent2" accent3="accent3" accent4="accent4" accent5="accent5" accent6="accent6" hlink="hlink" folHlink="folHlink"/>
  <p:sldLayoutIdLst>
    <p:sldLayoutId id="2147483747" r:id="rId1"/>
    <p:sldLayoutId id="2147483749" r:id="rId2"/>
    <p:sldLayoutId id="214748378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0"/>
            <a:ext cx="12188952"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userDrawn="1"/>
        </p:nvSpPr>
        <p:spPr>
          <a:xfrm>
            <a:off x="0" y="0"/>
            <a:ext cx="380144" cy="6858000"/>
          </a:xfrm>
          <a:prstGeom prst="rect">
            <a:avLst/>
          </a:prstGeom>
          <a:solidFill>
            <a:srgbClr val="E47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727200" cy="2057400"/>
          </a:xfrm>
          <a:prstGeom prst="rect">
            <a:avLst/>
          </a:prstGeom>
        </p:spPr>
      </p:pic>
      <p:pic>
        <p:nvPicPr>
          <p:cNvPr id="11" name="Picture 10"/>
          <p:cNvPicPr>
            <a:picLocks noChangeAspect="1"/>
          </p:cNvPicPr>
          <p:nvPr userDrawn="1"/>
        </p:nvPicPr>
        <p:blipFill>
          <a:blip r:embed="rId4"/>
          <a:stretch>
            <a:fillRect/>
          </a:stretch>
        </p:blipFill>
        <p:spPr>
          <a:xfrm>
            <a:off x="5482669" y="5126805"/>
            <a:ext cx="1603756" cy="1005940"/>
          </a:xfrm>
          <a:prstGeom prst="rect">
            <a:avLst/>
          </a:prstGeom>
        </p:spPr>
      </p:pic>
    </p:spTree>
    <p:extLst>
      <p:ext uri="{BB962C8B-B14F-4D97-AF65-F5344CB8AC3E}">
        <p14:creationId xmlns:p14="http://schemas.microsoft.com/office/powerpoint/2010/main" val="4112650637"/>
      </p:ext>
    </p:extLst>
  </p:cSld>
  <p:clrMap bg1="lt1" tx1="dk1" bg2="lt2" tx2="dk2" accent1="accent1" accent2="accent2" accent3="accent3" accent4="accent4" accent5="accent5" accent6="accent6" hlink="hlink" folHlink="folHlink"/>
  <p:sldLayoutIdLst>
    <p:sldLayoutId id="2147483758"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brushedge_solid_blue.png"/>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sp>
        <p:nvSpPr>
          <p:cNvPr id="6"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pic>
        <p:nvPicPr>
          <p:cNvPr id="5" name="Picture 4" descr="UVA_Primary_white.eps">
            <a:extLst>
              <a:ext uri="{FF2B5EF4-FFF2-40B4-BE49-F238E27FC236}">
                <a16:creationId xmlns:a16="http://schemas.microsoft.com/office/drawing/2014/main" id="{14E66DA3-969A-1E4A-9C04-CB30DE4BFDE4}"/>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a:off x="10204180" y="6224048"/>
            <a:ext cx="1645920" cy="405738"/>
          </a:xfrm>
          <a:prstGeom prst="rect">
            <a:avLst/>
          </a:prstGeom>
        </p:spPr>
      </p:pic>
    </p:spTree>
    <p:extLst>
      <p:ext uri="{BB962C8B-B14F-4D97-AF65-F5344CB8AC3E}">
        <p14:creationId xmlns:p14="http://schemas.microsoft.com/office/powerpoint/2010/main" val="1735567757"/>
      </p:ext>
    </p:extLst>
  </p:cSld>
  <p:clrMap bg1="lt1" tx1="dk1" bg2="lt2" tx2="dk2" accent1="accent1" accent2="accent2" accent3="accent3" accent4="accent4" accent5="accent5" accent6="accent6" hlink="hlink" folHlink="folHlink"/>
  <p:sldLayoutIdLst>
    <p:sldLayoutId id="2147483678" r:id="rId1"/>
    <p:sldLayoutId id="2147483653" r:id="rId2"/>
    <p:sldLayoutId id="2147483654" r:id="rId3"/>
    <p:sldLayoutId id="2147483656" r:id="rId4"/>
    <p:sldLayoutId id="2147483657" r:id="rId5"/>
    <p:sldLayoutId id="2147483693" r:id="rId6"/>
    <p:sldLayoutId id="2147483692" r:id="rId7"/>
    <p:sldLayoutId id="2147483695" r:id="rId8"/>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 y="0"/>
            <a:ext cx="1727200" cy="2057400"/>
          </a:xfrm>
          <a:prstGeom prst="rect">
            <a:avLst/>
          </a:prstGeom>
        </p:spPr>
      </p:pic>
    </p:spTree>
    <p:extLst>
      <p:ext uri="{BB962C8B-B14F-4D97-AF65-F5344CB8AC3E}">
        <p14:creationId xmlns:p14="http://schemas.microsoft.com/office/powerpoint/2010/main" val="3447635912"/>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 y="0"/>
            <a:ext cx="1727200" cy="2057400"/>
          </a:xfrm>
          <a:prstGeom prst="rect">
            <a:avLst/>
          </a:prstGeom>
        </p:spPr>
      </p:pic>
    </p:spTree>
    <p:extLst>
      <p:ext uri="{BB962C8B-B14F-4D97-AF65-F5344CB8AC3E}">
        <p14:creationId xmlns:p14="http://schemas.microsoft.com/office/powerpoint/2010/main" val="3782962349"/>
      </p:ext>
    </p:extLst>
  </p:cSld>
  <p:clrMap bg1="lt1" tx1="dk1" bg2="lt2" tx2="dk2" accent1="accent1" accent2="accent2" accent3="accent3" accent4="accent4" accent5="accent5" accent6="accent6" hlink="hlink" folHlink="folHlink"/>
  <p:sldLayoutIdLst>
    <p:sldLayoutId id="2147483767" r:id="rId1"/>
    <p:sldLayoutId id="2147483771"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0"/>
            <a:ext cx="12188952"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userDrawn="1"/>
        </p:nvSpPr>
        <p:spPr>
          <a:xfrm>
            <a:off x="0" y="0"/>
            <a:ext cx="380144" cy="6858000"/>
          </a:xfrm>
          <a:prstGeom prst="rect">
            <a:avLst/>
          </a:prstGeom>
          <a:solidFill>
            <a:srgbClr val="E47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 y="0"/>
            <a:ext cx="1727200" cy="2057400"/>
          </a:xfrm>
          <a:prstGeom prst="rect">
            <a:avLst/>
          </a:prstGeom>
        </p:spPr>
      </p:pic>
      <p:pic>
        <p:nvPicPr>
          <p:cNvPr id="11" name="Picture 10"/>
          <p:cNvPicPr>
            <a:picLocks noChangeAspect="1"/>
          </p:cNvPicPr>
          <p:nvPr userDrawn="1"/>
        </p:nvPicPr>
        <p:blipFill>
          <a:blip r:embed="rId5"/>
          <a:stretch>
            <a:fillRect/>
          </a:stretch>
        </p:blipFill>
        <p:spPr>
          <a:xfrm>
            <a:off x="5482669" y="5126805"/>
            <a:ext cx="1603756" cy="1005940"/>
          </a:xfrm>
          <a:prstGeom prst="rect">
            <a:avLst/>
          </a:prstGeom>
        </p:spPr>
      </p:pic>
    </p:spTree>
    <p:extLst>
      <p:ext uri="{BB962C8B-B14F-4D97-AF65-F5344CB8AC3E}">
        <p14:creationId xmlns:p14="http://schemas.microsoft.com/office/powerpoint/2010/main" val="1713677190"/>
      </p:ext>
    </p:extLst>
  </p:cSld>
  <p:clrMap bg1="lt1" tx1="dk1" bg2="lt2" tx2="dk2" accent1="accent1" accent2="accent2" accent3="accent3" accent4="accent4" accent5="accent5" accent6="accent6" hlink="hlink" folHlink="folHlink"/>
  <p:sldLayoutIdLst>
    <p:sldLayoutId id="2147483773" r:id="rId1"/>
    <p:sldLayoutId id="2147483774"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 y="0"/>
            <a:ext cx="1727200" cy="2057400"/>
          </a:xfrm>
          <a:prstGeom prst="rect">
            <a:avLst/>
          </a:prstGeom>
        </p:spPr>
      </p:pic>
    </p:spTree>
    <p:extLst>
      <p:ext uri="{BB962C8B-B14F-4D97-AF65-F5344CB8AC3E}">
        <p14:creationId xmlns:p14="http://schemas.microsoft.com/office/powerpoint/2010/main" val="2367525175"/>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cstate="hqprint">
            <a:extLst>
              <a:ext uri="{28A0092B-C50C-407E-A947-70E740481C1C}">
                <a14:useLocalDpi xmlns:a14="http://schemas.microsoft.com/office/drawing/2010/main"/>
              </a:ext>
            </a:extLst>
          </a:blip>
          <a:srcRect b="-16499"/>
          <a:stretch/>
        </p:blipFill>
        <p:spPr>
          <a:xfrm>
            <a:off x="-1" y="0"/>
            <a:ext cx="12207161" cy="7569200"/>
          </a:xfrm>
          <a:prstGeom prst="rect">
            <a:avLst/>
          </a:prstGeom>
        </p:spPr>
      </p:pic>
      <p:pic>
        <p:nvPicPr>
          <p:cNvPr id="8" name="Picture 7" descr="brushedge_solid_blue.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pic>
        <p:nvPicPr>
          <p:cNvPr id="9" name="Picture 8" descr="UVA_Primary_white.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9829029" y="6324412"/>
            <a:ext cx="1804172" cy="333562"/>
          </a:xfrm>
          <a:prstGeom prst="rect">
            <a:avLst/>
          </a:prstGeom>
        </p:spPr>
      </p:pic>
    </p:spTree>
    <p:extLst>
      <p:ext uri="{BB962C8B-B14F-4D97-AF65-F5344CB8AC3E}">
        <p14:creationId xmlns:p14="http://schemas.microsoft.com/office/powerpoint/2010/main" val="449219711"/>
      </p:ext>
    </p:extLst>
  </p:cSld>
  <p:clrMap bg1="lt1" tx1="dk1" bg2="lt2" tx2="dk2" accent1="accent1" accent2="accent2" accent3="accent3" accent4="accent4" accent5="accent5" accent6="accent6" hlink="hlink" folHlink="folHlink"/>
  <p:sldLayoutIdLst>
    <p:sldLayoutId id="2147483671"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8" name="Picture 7" descr="UVA_Primary_white.eps"/>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829029" y="6324412"/>
            <a:ext cx="1804172" cy="333562"/>
          </a:xfrm>
          <a:prstGeom prst="rect">
            <a:avLst/>
          </a:prstGeom>
        </p:spPr>
      </p:pic>
      <p:sp>
        <p:nvSpPr>
          <p:cNvPr id="9"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787865795"/>
      </p:ext>
    </p:extLst>
  </p:cSld>
  <p:clrMap bg1="lt1" tx1="dk1" bg2="lt2" tx2="dk2" accent1="accent1" accent2="accent2" accent3="accent3" accent4="accent4" accent5="accent5" accent6="accent6" hlink="hlink" folHlink="folHlink"/>
  <p:sldLayoutIdLst>
    <p:sldLayoutId id="2147483679" r:id="rId1"/>
    <p:sldLayoutId id="2147483659" r:id="rId2"/>
    <p:sldLayoutId id="2147483660" r:id="rId3"/>
    <p:sldLayoutId id="2147483662" r:id="rId4"/>
    <p:sldLayoutId id="2147483663" r:id="rId5"/>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cstate="hqprint">
            <a:extLst>
              <a:ext uri="{28A0092B-C50C-407E-A947-70E740481C1C}">
                <a14:useLocalDpi xmlns:a14="http://schemas.microsoft.com/office/drawing/2010/main"/>
              </a:ext>
            </a:extLst>
          </a:blip>
          <a:srcRect b="-16499"/>
          <a:stretch/>
        </p:blipFill>
        <p:spPr>
          <a:xfrm>
            <a:off x="-1" y="0"/>
            <a:ext cx="12207161" cy="7569200"/>
          </a:xfrm>
          <a:prstGeom prst="rect">
            <a:avLst/>
          </a:prstGeom>
        </p:spPr>
      </p:pic>
      <p:sp>
        <p:nvSpPr>
          <p:cNvPr id="8"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9" name="Picture 8" descr="UVA_Primary_white.eps"/>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9829029" y="6324412"/>
            <a:ext cx="1804172" cy="333562"/>
          </a:xfrm>
          <a:prstGeom prst="rect">
            <a:avLst/>
          </a:prstGeom>
        </p:spPr>
      </p:pic>
    </p:spTree>
    <p:extLst>
      <p:ext uri="{BB962C8B-B14F-4D97-AF65-F5344CB8AC3E}">
        <p14:creationId xmlns:p14="http://schemas.microsoft.com/office/powerpoint/2010/main" val="214172888"/>
      </p:ext>
    </p:extLst>
  </p:cSld>
  <p:clrMap bg1="lt1" tx1="dk1" bg2="lt2" tx2="dk2" accent1="accent1" accent2="accent2" accent3="accent3" accent4="accent4" accent5="accent5" accent6="accent6" hlink="hlink" folHlink="folHlink"/>
  <p:sldLayoutIdLst>
    <p:sldLayoutId id="2147483673"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8" name="Rectangle 6"/>
          <p:cNvSpPr/>
          <p:nvPr userDrawn="1"/>
        </p:nvSpPr>
        <p:spPr>
          <a:xfrm>
            <a:off x="2" y="1"/>
            <a:ext cx="12193733"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9" name="Picture 8" descr="UVA_Primary_white.eps"/>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452941" y="277922"/>
            <a:ext cx="1877883" cy="347190"/>
          </a:xfrm>
          <a:prstGeom prst="rect">
            <a:avLst/>
          </a:prstGeom>
        </p:spPr>
      </p:pic>
      <p:sp>
        <p:nvSpPr>
          <p:cNvPr id="10"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587998656"/>
      </p:ext>
    </p:extLst>
  </p:cSld>
  <p:clrMap bg1="lt1" tx1="dk1" bg2="lt2" tx2="dk2" accent1="accent1" accent2="accent2" accent3="accent3" accent4="accent4" accent5="accent5" accent6="accent6" hlink="hlink" folHlink="folHlink"/>
  <p:sldLayoutIdLst>
    <p:sldLayoutId id="2147483680" r:id="rId1"/>
    <p:sldLayoutId id="2147483665" r:id="rId2"/>
    <p:sldLayoutId id="2147483666" r:id="rId3"/>
    <p:sldLayoutId id="2147483668" r:id="rId4"/>
    <p:sldLayoutId id="2147483669" r:id="rId5"/>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cstate="hqprint">
            <a:extLst>
              <a:ext uri="{28A0092B-C50C-407E-A947-70E740481C1C}">
                <a14:useLocalDpi xmlns:a14="http://schemas.microsoft.com/office/drawing/2010/main"/>
              </a:ext>
            </a:extLst>
          </a:blip>
          <a:srcRect b="-16499"/>
          <a:stretch/>
        </p:blipFill>
        <p:spPr>
          <a:xfrm>
            <a:off x="-1" y="0"/>
            <a:ext cx="12207161" cy="7569200"/>
          </a:xfrm>
          <a:prstGeom prst="rect">
            <a:avLst/>
          </a:prstGeom>
        </p:spPr>
      </p:pic>
      <p:pic>
        <p:nvPicPr>
          <p:cNvPr id="8" name="Picture 7" descr="grounds.png"/>
          <p:cNvPicPr>
            <a:picLocks noChangeAspect="1"/>
          </p:cNvPicPr>
          <p:nvPr userDrawn="1"/>
        </p:nvPicPr>
        <p:blipFill rotWithShape="1">
          <a:blip r:embed="rId5" cstate="hqprint">
            <a:extLst>
              <a:ext uri="{28A0092B-C50C-407E-A947-70E740481C1C}">
                <a14:useLocalDpi xmlns:a14="http://schemas.microsoft.com/office/drawing/2010/main"/>
              </a:ext>
            </a:extLst>
          </a:blip>
          <a:srcRect b="-16499"/>
          <a:stretch/>
        </p:blipFill>
        <p:spPr>
          <a:xfrm>
            <a:off x="-19614" y="457200"/>
            <a:ext cx="12211615" cy="6974051"/>
          </a:xfrm>
          <a:prstGeom prst="rect">
            <a:avLst/>
          </a:prstGeom>
        </p:spPr>
      </p:pic>
      <p:sp>
        <p:nvSpPr>
          <p:cNvPr id="9"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10" name="Rectangle 6"/>
          <p:cNvSpPr/>
          <p:nvPr userDrawn="1"/>
        </p:nvSpPr>
        <p:spPr>
          <a:xfrm>
            <a:off x="-3507" y="1"/>
            <a:ext cx="12193733"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11" name="Picture 10" descr="UVA_Primary_white.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466367" y="277922"/>
            <a:ext cx="1877883" cy="347190"/>
          </a:xfrm>
          <a:prstGeom prst="rect">
            <a:avLst/>
          </a:prstGeom>
        </p:spPr>
      </p:pic>
    </p:spTree>
    <p:extLst>
      <p:ext uri="{BB962C8B-B14F-4D97-AF65-F5344CB8AC3E}">
        <p14:creationId xmlns:p14="http://schemas.microsoft.com/office/powerpoint/2010/main" val="862877668"/>
      </p:ext>
    </p:extLst>
  </p:cSld>
  <p:clrMap bg1="lt1" tx1="dk1" bg2="lt2" tx2="dk2" accent1="accent1" accent2="accent2" accent3="accent3" accent4="accent4" accent5="accent5" accent6="accent6" hlink="hlink" folHlink="folHlink"/>
  <p:sldLayoutIdLst>
    <p:sldLayoutId id="2147483675"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535126"/>
      </p:ext>
    </p:extLst>
  </p:cSld>
  <p:clrMap bg1="lt1" tx1="dk1" bg2="lt2" tx2="dk2" accent1="accent1" accent2="accent2" accent3="accent3" accent4="accent4" accent5="accent5" accent6="accent6" hlink="hlink" folHlink="folHlink"/>
  <p:sldLayoutIdLst>
    <p:sldLayoutId id="2147483677" r:id="rId1"/>
    <p:sldLayoutId id="2147483697" r:id="rId2"/>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0"/>
            <a:ext cx="12188952"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380144" cy="6858000"/>
          </a:xfrm>
          <a:prstGeom prst="rect">
            <a:avLst/>
          </a:prstGeom>
          <a:solidFill>
            <a:srgbClr val="E47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727200" cy="2057400"/>
          </a:xfrm>
          <a:prstGeom prst="rect">
            <a:avLst/>
          </a:prstGeom>
        </p:spPr>
      </p:pic>
      <p:pic>
        <p:nvPicPr>
          <p:cNvPr id="11" name="Picture 10"/>
          <p:cNvPicPr>
            <a:picLocks noChangeAspect="1"/>
          </p:cNvPicPr>
          <p:nvPr userDrawn="1"/>
        </p:nvPicPr>
        <p:blipFill>
          <a:blip r:embed="rId4"/>
          <a:stretch>
            <a:fillRect/>
          </a:stretch>
        </p:blipFill>
        <p:spPr>
          <a:xfrm>
            <a:off x="5482669" y="5126805"/>
            <a:ext cx="1603756" cy="1005940"/>
          </a:xfrm>
          <a:prstGeom prst="rect">
            <a:avLst/>
          </a:prstGeom>
        </p:spPr>
      </p:pic>
    </p:spTree>
    <p:extLst>
      <p:ext uri="{BB962C8B-B14F-4D97-AF65-F5344CB8AC3E}">
        <p14:creationId xmlns:p14="http://schemas.microsoft.com/office/powerpoint/2010/main" val="2173512733"/>
      </p:ext>
    </p:extLst>
  </p:cSld>
  <p:clrMap bg1="lt1" tx1="dk1" bg2="lt2" tx2="dk2" accent1="accent1" accent2="accent2" accent3="accent3" accent4="accent4" accent5="accent5" accent6="accent6" hlink="hlink" folHlink="folHlink"/>
  <p:sldLayoutIdLst>
    <p:sldLayoutId id="214748369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3.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3.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3.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4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3.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3" Type="http://schemas.microsoft.com/office/2018/10/relationships/comments" Target="../comments/modernComment_248_96797D8E.xml"/><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3.xml"/><Relationship Id="rId5" Type="http://schemas.openxmlformats.org/officeDocument/2006/relationships/image" Target="../media/image11.jpeg"/><Relationship Id="rId4" Type="http://schemas.openxmlformats.org/officeDocument/2006/relationships/image" Target="../media/image10.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3" Type="http://schemas.openxmlformats.org/officeDocument/2006/relationships/hyperlink" Target="https://doi.org/10.1073/pnas.0307752101" TargetMode="External"/><Relationship Id="rId2" Type="http://schemas.openxmlformats.org/officeDocument/2006/relationships/notesSlide" Target="../notesSlides/notesSlide37.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hyperlink" Target="https://ncses.nsf.gov/pubs/nsf21324/" TargetMode="External"/><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3.xml"/><Relationship Id="rId5" Type="http://schemas.openxmlformats.org/officeDocument/2006/relationships/image" Target="../media/image14.png"/><Relationship Id="rId4" Type="http://schemas.openxmlformats.org/officeDocument/2006/relationships/hyperlink" Target="https://federalreporter.nih.gov/"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269D511-ACFD-462B-B7FD-5A27EAD6939D}"/>
              </a:ext>
            </a:extLst>
          </p:cNvPr>
          <p:cNvSpPr>
            <a:spLocks noGrp="1"/>
          </p:cNvSpPr>
          <p:nvPr>
            <p:ph type="body" sz="quarter" idx="13"/>
          </p:nvPr>
        </p:nvSpPr>
        <p:spPr>
          <a:xfrm>
            <a:off x="0" y="4667429"/>
            <a:ext cx="12192000" cy="346075"/>
          </a:xfrm>
        </p:spPr>
        <p:txBody>
          <a:bodyPr vert="horz" lIns="91440" tIns="45720" rIns="91440" bIns="45720" anchor="t"/>
          <a:lstStyle/>
          <a:p>
            <a:r>
              <a:rPr lang="en-US" sz="2000" i="0"/>
              <a:t>3 May 2022</a:t>
            </a:r>
          </a:p>
        </p:txBody>
      </p:sp>
      <p:sp>
        <p:nvSpPr>
          <p:cNvPr id="8" name="Text Placeholder 7">
            <a:extLst>
              <a:ext uri="{FF2B5EF4-FFF2-40B4-BE49-F238E27FC236}">
                <a16:creationId xmlns:a16="http://schemas.microsoft.com/office/drawing/2014/main" id="{18D3508B-D3B7-427F-A522-848654520364}"/>
              </a:ext>
            </a:extLst>
          </p:cNvPr>
          <p:cNvSpPr>
            <a:spLocks noGrp="1"/>
          </p:cNvSpPr>
          <p:nvPr>
            <p:ph type="body" sz="quarter" idx="10"/>
          </p:nvPr>
        </p:nvSpPr>
        <p:spPr>
          <a:xfrm>
            <a:off x="164384" y="1328798"/>
            <a:ext cx="12192000" cy="1891716"/>
          </a:xfrm>
        </p:spPr>
        <p:txBody>
          <a:bodyPr vert="horz" lIns="91440" tIns="45720" rIns="91440" bIns="45720" anchor="t"/>
          <a:lstStyle/>
          <a:p>
            <a:r>
              <a:rPr lang="en-US" sz="4800" b="1">
                <a:latin typeface="ITC Franklin Gothic Std Book" panose="020B0504030503020204" pitchFamily="34" charset="0"/>
              </a:rPr>
              <a:t>Detecting R&amp;D Trends</a:t>
            </a:r>
            <a:br>
              <a:rPr lang="en-US" sz="4800" b="1">
                <a:latin typeface="ITC Franklin Gothic Std Book" panose="020B0504030503020204" pitchFamily="34" charset="0"/>
              </a:rPr>
            </a:br>
            <a:r>
              <a:rPr lang="en-US" sz="4800" b="1">
                <a:latin typeface="ITC Franklin Gothic Std Book" panose="020B0504030503020204" pitchFamily="34" charset="0"/>
              </a:rPr>
              <a:t>Using Administrative Data </a:t>
            </a:r>
          </a:p>
          <a:p>
            <a:endParaRPr lang="en-US" sz="4800" b="1">
              <a:latin typeface="ITC Franklin Gothic Std Book" panose="020B0504030503020204" pitchFamily="34" charset="0"/>
            </a:endParaRPr>
          </a:p>
        </p:txBody>
      </p:sp>
      <p:sp>
        <p:nvSpPr>
          <p:cNvPr id="2" name="TextBox 1">
            <a:extLst>
              <a:ext uri="{FF2B5EF4-FFF2-40B4-BE49-F238E27FC236}">
                <a16:creationId xmlns:a16="http://schemas.microsoft.com/office/drawing/2014/main" id="{4AB1226B-9723-384F-909B-D7A1E0928151}"/>
              </a:ext>
            </a:extLst>
          </p:cNvPr>
          <p:cNvSpPr txBox="1"/>
          <p:nvPr/>
        </p:nvSpPr>
        <p:spPr>
          <a:xfrm>
            <a:off x="747133" y="4047913"/>
            <a:ext cx="11444867" cy="461665"/>
          </a:xfrm>
          <a:prstGeom prst="rect">
            <a:avLst/>
          </a:prstGeom>
          <a:noFill/>
        </p:spPr>
        <p:txBody>
          <a:bodyPr wrap="square" lIns="91440" tIns="45720" rIns="91440" bIns="45720" rtlCol="0" anchor="t">
            <a:spAutoFit/>
          </a:bodyPr>
          <a:lstStyle/>
          <a:p>
            <a:pPr algn="ctr">
              <a:defRPr/>
            </a:pPr>
            <a:r>
              <a:rPr lang="en-US" sz="2400">
                <a:solidFill>
                  <a:prstClr val="white"/>
                </a:solidFill>
                <a:latin typeface="ITC Franklin Gothic Std Book" panose="020B0504030503020204" pitchFamily="34" charset="0"/>
              </a:rPr>
              <a:t>2022 Spring NCSES – BI SDAD Seminar</a:t>
            </a:r>
          </a:p>
        </p:txBody>
      </p:sp>
    </p:spTree>
    <p:extLst>
      <p:ext uri="{BB962C8B-B14F-4D97-AF65-F5344CB8AC3E}">
        <p14:creationId xmlns:p14="http://schemas.microsoft.com/office/powerpoint/2010/main" val="1369034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8C9CE9-7912-4CBE-98F1-DF9092C6333B}"/>
              </a:ext>
            </a:extLst>
          </p:cNvPr>
          <p:cNvSpPr>
            <a:spLocks noGrp="1"/>
          </p:cNvSpPr>
          <p:nvPr>
            <p:ph type="title" idx="4294967295"/>
          </p:nvPr>
        </p:nvSpPr>
        <p:spPr>
          <a:xfrm>
            <a:off x="1" y="365125"/>
            <a:ext cx="12192000" cy="608013"/>
          </a:xfrm>
          <a:prstGeom prst="rect">
            <a:avLst/>
          </a:prstGeom>
        </p:spPr>
        <p:txBody>
          <a:bodyPr/>
          <a:lstStyle/>
          <a:p>
            <a:pPr algn="ctr"/>
            <a:r>
              <a:rPr lang="en-US" b="1">
                <a:solidFill>
                  <a:srgbClr val="002060"/>
                </a:solidFill>
                <a:latin typeface="ITC Franklin Gothic Std Book" panose="020B0504030503020204" pitchFamily="34" charset="0"/>
              </a:rPr>
              <a:t>Static Topic Modeling</a:t>
            </a:r>
          </a:p>
        </p:txBody>
      </p:sp>
      <p:sp>
        <p:nvSpPr>
          <p:cNvPr id="5" name="Rectangle 4"/>
          <p:cNvSpPr/>
          <p:nvPr/>
        </p:nvSpPr>
        <p:spPr>
          <a:xfrm>
            <a:off x="804278" y="1552283"/>
            <a:ext cx="10583443" cy="4867999"/>
          </a:xfrm>
          <a:prstGeom prst="rect">
            <a:avLst/>
          </a:prstGeom>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2800" b="0" i="0" u="none" strike="noStrike" kern="1200" cap="none" spc="0" normalizeH="0" baseline="0" noProof="0">
                <a:ln>
                  <a:noFill/>
                </a:ln>
                <a:solidFill>
                  <a:srgbClr val="002E6C"/>
                </a:solidFill>
                <a:effectLst/>
                <a:uLnTx/>
                <a:uFillTx/>
                <a:latin typeface="ITC Franklin Gothic Std Book" panose="020B0504030503020204"/>
                <a:ea typeface="+mn-ea"/>
                <a:cs typeface="+mn-cs"/>
              </a:rPr>
              <a:t>Unsupervised machine learning technique for discovering latent topics in text data</a:t>
            </a:r>
          </a:p>
          <a:p>
            <a:pPr marL="685800" marR="0" lvl="1" indent="-228600" algn="l" defTabSz="914400" rtl="0" eaLnBrk="1" fontAlgn="auto" latinLnBrk="0" hangingPunct="1">
              <a:lnSpc>
                <a:spcPct val="90000"/>
              </a:lnSpc>
              <a:spcBef>
                <a:spcPts val="1000"/>
              </a:spcBef>
              <a:spcAft>
                <a:spcPts val="0"/>
              </a:spcAft>
              <a:buClrTx/>
              <a:buSzTx/>
              <a:buFont typeface="Arial"/>
              <a:buChar char="•"/>
              <a:tabLst/>
              <a:defRPr/>
            </a:pPr>
            <a:r>
              <a:rPr kumimoji="0" lang="en-US" sz="2800" b="0" i="0" u="none" strike="noStrike" kern="1200" cap="none" spc="0" normalizeH="0" baseline="0" noProof="0">
                <a:ln>
                  <a:noFill/>
                </a:ln>
                <a:solidFill>
                  <a:srgbClr val="002E6C"/>
                </a:solidFill>
                <a:effectLst/>
                <a:uLnTx/>
                <a:uFillTx/>
                <a:latin typeface="ITC Franklin Gothic Std Book" panose="020B0504030503020204"/>
                <a:ea typeface="+mn-ea"/>
                <a:cs typeface="+mn-cs"/>
              </a:rPr>
              <a:t>A topic is a </a:t>
            </a:r>
            <a:r>
              <a:rPr lang="en-US" sz="2800">
                <a:solidFill>
                  <a:srgbClr val="002E6C"/>
                </a:solidFill>
                <a:latin typeface="ITC Franklin Gothic Std Book" panose="020B0504030503020204"/>
              </a:rPr>
              <a:t>cluster</a:t>
            </a:r>
            <a:r>
              <a:rPr kumimoji="0" lang="en-US" sz="2800" b="0" i="0" u="none" strike="noStrike" kern="1200" cap="none" spc="0" normalizeH="0" baseline="0" noProof="0">
                <a:ln>
                  <a:noFill/>
                </a:ln>
                <a:solidFill>
                  <a:srgbClr val="002E6C"/>
                </a:solidFill>
                <a:effectLst/>
                <a:uLnTx/>
                <a:uFillTx/>
                <a:latin typeface="ITC Franklin Gothic Std Book" panose="020B0504030503020204"/>
                <a:ea typeface="+mn-ea"/>
                <a:cs typeface="+mn-cs"/>
              </a:rPr>
              <a:t> of words that occur together frequently</a:t>
            </a:r>
          </a:p>
          <a:p>
            <a:pPr marL="1143000" lvl="2" indent="-228600" defTabSz="914400">
              <a:lnSpc>
                <a:spcPct val="90000"/>
              </a:lnSpc>
              <a:spcBef>
                <a:spcPts val="1000"/>
              </a:spcBef>
              <a:buFont typeface="Arial"/>
              <a:buChar char="•"/>
              <a:defRPr/>
            </a:pPr>
            <a:r>
              <a:rPr lang="en-US" sz="2800">
                <a:solidFill>
                  <a:srgbClr val="002E6C"/>
                </a:solidFill>
                <a:latin typeface="ITC Franklin Gothic Std Book" panose="020B0504030503020204"/>
              </a:rPr>
              <a:t>Should capture a theme</a:t>
            </a:r>
            <a:endParaRPr kumimoji="0" lang="en-US" sz="2800" b="0" i="0" u="none" strike="noStrike" kern="1200" cap="none" spc="0" normalizeH="0" baseline="0" noProof="0">
              <a:ln>
                <a:noFill/>
              </a:ln>
              <a:solidFill>
                <a:srgbClr val="002E6C"/>
              </a:solidFill>
              <a:effectLst/>
              <a:uLnTx/>
              <a:uFillTx/>
              <a:latin typeface="ITC Franklin Gothic Std Book" panose="020B0504030503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endParaRPr kumimoji="0" lang="en-US" sz="2800" b="0" i="0" u="none" strike="noStrike" kern="1200" cap="none" spc="0" normalizeH="0" baseline="0" noProof="0">
              <a:ln>
                <a:noFill/>
              </a:ln>
              <a:solidFill>
                <a:srgbClr val="002E6C"/>
              </a:solidFill>
              <a:effectLst/>
              <a:uLnTx/>
              <a:uFillTx/>
              <a:latin typeface="ITC Franklin Gothic Std Book" panose="020B0504030503020204"/>
              <a:ea typeface="+mn-ea"/>
              <a:cs typeface="+mn-cs"/>
            </a:endParaRPr>
          </a:p>
          <a:p>
            <a:pPr marL="0" marR="0" lvl="0" indent="0" algn="l" defTabSz="914400" rtl="0" eaLnBrk="1" fontAlgn="auto" latinLnBrk="0" hangingPunct="1">
              <a:lnSpc>
                <a:spcPct val="90000"/>
              </a:lnSpc>
              <a:spcBef>
                <a:spcPts val="1000"/>
              </a:spcBef>
              <a:spcAft>
                <a:spcPts val="0"/>
              </a:spcAft>
              <a:buClrTx/>
              <a:buSzTx/>
              <a:buFontTx/>
              <a:buNone/>
              <a:tabLst/>
              <a:defRPr/>
            </a:pPr>
            <a:endParaRPr kumimoji="0" lang="en-US" sz="2800" b="0" i="0" u="none" strike="noStrike" kern="1200" cap="none" spc="0" normalizeH="0" baseline="0" noProof="0">
              <a:ln>
                <a:noFill/>
              </a:ln>
              <a:solidFill>
                <a:srgbClr val="002E6C"/>
              </a:solidFill>
              <a:effectLst/>
              <a:uLnTx/>
              <a:uFillTx/>
              <a:latin typeface="ITC Franklin Gothic Std Book" panose="020B0504030503020204"/>
              <a:ea typeface="+mn-ea"/>
              <a:cs typeface="+mn-cs"/>
            </a:endParaRPr>
          </a:p>
          <a:p>
            <a:pPr marL="0" marR="0" lvl="0" indent="0" algn="l" defTabSz="914400" rtl="0" eaLnBrk="1" fontAlgn="auto" latinLnBrk="0" hangingPunct="1">
              <a:lnSpc>
                <a:spcPct val="90000"/>
              </a:lnSpc>
              <a:spcBef>
                <a:spcPts val="1000"/>
              </a:spcBef>
              <a:spcAft>
                <a:spcPts val="0"/>
              </a:spcAft>
              <a:buClrTx/>
              <a:buSzTx/>
              <a:buFontTx/>
              <a:buNone/>
              <a:tabLst/>
              <a:defRPr/>
            </a:pPr>
            <a:endParaRPr kumimoji="0" lang="en-US" sz="2800" b="0" i="0" u="none" strike="noStrike" kern="1200" cap="none" spc="0" normalizeH="0" baseline="0" noProof="0">
              <a:ln>
                <a:noFill/>
              </a:ln>
              <a:solidFill>
                <a:srgbClr val="002E6C"/>
              </a:solidFill>
              <a:effectLst/>
              <a:uLnTx/>
              <a:uFillTx/>
              <a:latin typeface="ITC Franklin Gothic Std Book" panose="020B0504030503020204"/>
              <a:ea typeface="+mn-ea"/>
              <a:cs typeface="+mn-cs"/>
            </a:endParaRPr>
          </a:p>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2800" b="0" i="0" u="none" strike="noStrike" kern="1200" cap="none" spc="0" normalizeH="0" baseline="0" noProof="0">
                <a:ln>
                  <a:noFill/>
                </a:ln>
                <a:solidFill>
                  <a:srgbClr val="002E6C"/>
                </a:solidFill>
                <a:effectLst/>
                <a:uLnTx/>
                <a:uFillTx/>
                <a:latin typeface="ITC Franklin Gothic Std Book" panose="020B0504030503020204"/>
                <a:ea typeface="+mn-ea"/>
                <a:cs typeface="+mn-cs"/>
              </a:rPr>
              <a:t>Topic modeling results include the topics and a document-topic distribution that explains which documents contain which topics</a:t>
            </a:r>
          </a:p>
          <a:p>
            <a:pPr marL="685800" marR="0" lvl="1" indent="-228600" algn="l" defTabSz="914400" rtl="0" eaLnBrk="1" fontAlgn="auto" latinLnBrk="0" hangingPunct="1">
              <a:lnSpc>
                <a:spcPct val="90000"/>
              </a:lnSpc>
              <a:spcBef>
                <a:spcPts val="1000"/>
              </a:spcBef>
              <a:spcAft>
                <a:spcPts val="0"/>
              </a:spcAft>
              <a:buClrTx/>
              <a:buSzTx/>
              <a:buFont typeface="Arial"/>
              <a:buChar char="•"/>
              <a:tabLst/>
              <a:defRPr/>
            </a:pPr>
            <a:r>
              <a:rPr kumimoji="0" lang="en-US" sz="2800" b="0" i="0" u="none" strike="noStrike" kern="1200" cap="none" spc="0" normalizeH="0" baseline="0" noProof="0">
                <a:ln>
                  <a:noFill/>
                </a:ln>
                <a:solidFill>
                  <a:srgbClr val="002E6C"/>
                </a:solidFill>
                <a:effectLst/>
                <a:uLnTx/>
                <a:uFillTx/>
                <a:latin typeface="ITC Franklin Gothic Std Book" panose="020B0504030503020204"/>
                <a:ea typeface="+mn-ea"/>
                <a:cs typeface="+mn-cs"/>
              </a:rPr>
              <a:t>Abstracts can contain more than one topic</a:t>
            </a:r>
          </a:p>
        </p:txBody>
      </p:sp>
      <p:sp>
        <p:nvSpPr>
          <p:cNvPr id="6" name="Rounded Rectangle 5"/>
          <p:cNvSpPr/>
          <p:nvPr/>
        </p:nvSpPr>
        <p:spPr>
          <a:xfrm>
            <a:off x="3216443" y="3645885"/>
            <a:ext cx="5206313" cy="801749"/>
          </a:xfrm>
          <a:prstGeom prst="roundRect">
            <a:avLst/>
          </a:prstGeom>
          <a:noFill/>
          <a:ln w="28575">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p:cNvSpPr txBox="1"/>
          <p:nvPr/>
        </p:nvSpPr>
        <p:spPr>
          <a:xfrm>
            <a:off x="3216444" y="3692817"/>
            <a:ext cx="5206312"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ITC Franklin Gothic Std Book" panose="020B0504030503020204" pitchFamily="34" charset="0"/>
                <a:ea typeface="+mn-ea"/>
                <a:cs typeface="+mn-cs"/>
              </a:rPr>
              <a:t>cancer, tumor, breast, prostate, metastasis,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ITC Franklin Gothic Std Book" panose="020B0504030503020204" pitchFamily="34" charset="0"/>
                <a:ea typeface="+mn-ea"/>
                <a:cs typeface="+mn-cs"/>
              </a:rPr>
              <a:t>lung, metastatic, ovarian, target, therapy</a:t>
            </a:r>
          </a:p>
        </p:txBody>
      </p:sp>
      <p:sp>
        <p:nvSpPr>
          <p:cNvPr id="8" name="TextBox 7">
            <a:extLst>
              <a:ext uri="{FF2B5EF4-FFF2-40B4-BE49-F238E27FC236}">
                <a16:creationId xmlns:a16="http://schemas.microsoft.com/office/drawing/2014/main" id="{5DD63790-A14D-8B48-9FA4-F8241ADC5648}"/>
              </a:ext>
            </a:extLst>
          </p:cNvPr>
          <p:cNvSpPr txBox="1"/>
          <p:nvPr/>
        </p:nvSpPr>
        <p:spPr>
          <a:xfrm>
            <a:off x="11721314" y="6436348"/>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latin typeface="ITC Franklin Gothic Std Book"/>
              </a:rPr>
              <a:t>8</a:t>
            </a:r>
            <a:endParaRPr lang="en-US" sz="1600" b="0" i="0" u="none" strike="noStrike" kern="1200" cap="none" spc="0" normalizeH="0" baseline="0" noProof="0">
              <a:ln>
                <a:noFill/>
              </a:ln>
              <a:effectLst/>
              <a:uLnTx/>
              <a:uFillTx/>
              <a:latin typeface="ITC Franklin Gothic Std Book"/>
            </a:endParaRPr>
          </a:p>
        </p:txBody>
      </p:sp>
    </p:spTree>
    <p:extLst>
      <p:ext uri="{BB962C8B-B14F-4D97-AF65-F5344CB8AC3E}">
        <p14:creationId xmlns:p14="http://schemas.microsoft.com/office/powerpoint/2010/main" val="2850737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ble, calendar&#10;&#10;Description automatically generated">
            <a:extLst>
              <a:ext uri="{FF2B5EF4-FFF2-40B4-BE49-F238E27FC236}">
                <a16:creationId xmlns:a16="http://schemas.microsoft.com/office/drawing/2014/main" id="{B42768EC-9E42-C148-88AB-0EB8481FC609}"/>
              </a:ext>
            </a:extLst>
          </p:cNvPr>
          <p:cNvPicPr>
            <a:picLocks noChangeAspect="1"/>
          </p:cNvPicPr>
          <p:nvPr/>
        </p:nvPicPr>
        <p:blipFill>
          <a:blip r:embed="rId3"/>
          <a:stretch>
            <a:fillRect/>
          </a:stretch>
        </p:blipFill>
        <p:spPr>
          <a:xfrm>
            <a:off x="180191" y="2941619"/>
            <a:ext cx="11576300" cy="3425995"/>
          </a:xfrm>
          <a:prstGeom prst="rect">
            <a:avLst/>
          </a:prstGeom>
        </p:spPr>
      </p:pic>
      <p:sp>
        <p:nvSpPr>
          <p:cNvPr id="3" name="Title 2">
            <a:extLst>
              <a:ext uri="{FF2B5EF4-FFF2-40B4-BE49-F238E27FC236}">
                <a16:creationId xmlns:a16="http://schemas.microsoft.com/office/drawing/2014/main" id="{2B8C9CE9-7912-4CBE-98F1-DF9092C6333B}"/>
              </a:ext>
            </a:extLst>
          </p:cNvPr>
          <p:cNvSpPr>
            <a:spLocks noGrp="1"/>
          </p:cNvSpPr>
          <p:nvPr>
            <p:ph type="title" idx="4294967295"/>
          </p:nvPr>
        </p:nvSpPr>
        <p:spPr>
          <a:xfrm>
            <a:off x="434975" y="365125"/>
            <a:ext cx="11757025" cy="608013"/>
          </a:xfrm>
          <a:prstGeom prst="rect">
            <a:avLst/>
          </a:prstGeom>
        </p:spPr>
        <p:txBody>
          <a:bodyPr/>
          <a:lstStyle/>
          <a:p>
            <a:pPr algn="ctr"/>
            <a:r>
              <a:rPr lang="en-US" b="1">
                <a:solidFill>
                  <a:srgbClr val="002060"/>
                </a:solidFill>
                <a:latin typeface="ITC Franklin Gothic Std Book" panose="020B0504030503020204" pitchFamily="34" charset="0"/>
              </a:rPr>
              <a:t>Non-negative Matrix Factorization (NMF)</a:t>
            </a:r>
          </a:p>
        </p:txBody>
      </p:sp>
      <p:sp>
        <p:nvSpPr>
          <p:cNvPr id="8" name="TextBox 7">
            <a:extLst>
              <a:ext uri="{FF2B5EF4-FFF2-40B4-BE49-F238E27FC236}">
                <a16:creationId xmlns:a16="http://schemas.microsoft.com/office/drawing/2014/main" id="{BE363367-7D87-FF41-8D99-8B2749FD9A5F}"/>
              </a:ext>
            </a:extLst>
          </p:cNvPr>
          <p:cNvSpPr txBox="1"/>
          <p:nvPr/>
        </p:nvSpPr>
        <p:spPr>
          <a:xfrm>
            <a:off x="944380" y="1514007"/>
            <a:ext cx="10867869"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2060"/>
                </a:solidFill>
                <a:effectLst/>
                <a:uLnTx/>
                <a:uFillTx/>
                <a:latin typeface="ITC Franklin Gothic Std Book" panose="020B0504030503020204"/>
                <a:ea typeface="+mn-ea"/>
                <a:cs typeface="+mn-cs"/>
              </a:rPr>
              <a:t>Given a non-negative data matrix A, NMF finds a k-dimensional approximation in terms of non-negative factors W and H</a:t>
            </a:r>
            <a:endParaRPr kumimoji="0" lang="en-US" sz="2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2" name="TextBox 1"/>
          <p:cNvSpPr txBox="1"/>
          <p:nvPr/>
        </p:nvSpPr>
        <p:spPr>
          <a:xfrm>
            <a:off x="375256" y="5733081"/>
            <a:ext cx="3527814" cy="52322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E6C"/>
                </a:solidFill>
                <a:effectLst/>
                <a:uLnTx/>
                <a:uFillTx/>
                <a:latin typeface="ITC Franklin Gothic Std Book" panose="020B0504030503020204" pitchFamily="34" charset="0"/>
                <a:ea typeface="+mn-ea"/>
                <a:cs typeface="+mn-cs"/>
              </a:rPr>
              <a:t>Document Term Matrix</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E6C"/>
                </a:solidFill>
                <a:effectLst/>
                <a:uLnTx/>
                <a:uFillTx/>
                <a:latin typeface="ITC Franklin Gothic Std Book" panose="020B0504030503020204" pitchFamily="34" charset="0"/>
                <a:ea typeface="+mn-ea"/>
                <a:cs typeface="+mn-cs"/>
              </a:rPr>
              <a:t>(Rows = Abstracts, Cols = Terms)</a:t>
            </a:r>
          </a:p>
        </p:txBody>
      </p:sp>
      <p:sp>
        <p:nvSpPr>
          <p:cNvPr id="6" name="TextBox 5"/>
          <p:cNvSpPr txBox="1"/>
          <p:nvPr/>
        </p:nvSpPr>
        <p:spPr>
          <a:xfrm>
            <a:off x="3696592" y="5723844"/>
            <a:ext cx="3097163" cy="52322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E6C"/>
                </a:solidFill>
                <a:effectLst/>
                <a:uLnTx/>
                <a:uFillTx/>
                <a:latin typeface="ITC Franklin Gothic Std Book" panose="020B0504030503020204" pitchFamily="34" charset="0"/>
                <a:ea typeface="+mn-ea"/>
                <a:cs typeface="+mn-cs"/>
              </a:rPr>
              <a:t>Document Topic Distribution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E6C"/>
                </a:solidFill>
                <a:effectLst/>
                <a:uLnTx/>
                <a:uFillTx/>
                <a:latin typeface="ITC Franklin Gothic Std Book" panose="020B0504030503020204" pitchFamily="34" charset="0"/>
                <a:ea typeface="+mn-ea"/>
                <a:cs typeface="+mn-cs"/>
              </a:rPr>
              <a:t>(Rows = Abstracts, Cols = Topics)</a:t>
            </a:r>
          </a:p>
        </p:txBody>
      </p:sp>
      <p:sp>
        <p:nvSpPr>
          <p:cNvPr id="7" name="TextBox 6"/>
          <p:cNvSpPr txBox="1"/>
          <p:nvPr/>
        </p:nvSpPr>
        <p:spPr>
          <a:xfrm>
            <a:off x="6665739" y="5721283"/>
            <a:ext cx="2729634" cy="52322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E6C"/>
                </a:solidFill>
                <a:effectLst/>
                <a:uLnTx/>
                <a:uFillTx/>
                <a:latin typeface="ITC Franklin Gothic Std Book" panose="020B0504030503020204" pitchFamily="34" charset="0"/>
                <a:ea typeface="+mn-ea"/>
                <a:cs typeface="+mn-cs"/>
              </a:rPr>
              <a:t>Topic Term Distribution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E6C"/>
                </a:solidFill>
                <a:effectLst/>
                <a:uLnTx/>
                <a:uFillTx/>
                <a:latin typeface="ITC Franklin Gothic Std Book" panose="020B0504030503020204" pitchFamily="34" charset="0"/>
                <a:ea typeface="+mn-ea"/>
                <a:cs typeface="+mn-cs"/>
              </a:rPr>
              <a:t>(Rows = Topics, Cols = Terms)</a:t>
            </a:r>
          </a:p>
        </p:txBody>
      </p:sp>
      <p:sp>
        <p:nvSpPr>
          <p:cNvPr id="5" name="TextBox 4"/>
          <p:cNvSpPr txBox="1"/>
          <p:nvPr/>
        </p:nvSpPr>
        <p:spPr>
          <a:xfrm>
            <a:off x="9395144" y="4594224"/>
            <a:ext cx="2452391"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2E6C"/>
                </a:solidFill>
                <a:effectLst/>
                <a:uLnTx/>
                <a:uFillTx/>
                <a:latin typeface="ITC Franklin Gothic Std Book" panose="020B0504030503020204" pitchFamily="34" charset="0"/>
                <a:ea typeface="+mn-ea"/>
                <a:cs typeface="+mn-cs"/>
              </a:rPr>
              <a:t>k: number of topics (user-chosen parameter)</a:t>
            </a:r>
          </a:p>
        </p:txBody>
      </p:sp>
      <p:sp>
        <p:nvSpPr>
          <p:cNvPr id="10" name="TextBox 9">
            <a:extLst>
              <a:ext uri="{FF2B5EF4-FFF2-40B4-BE49-F238E27FC236}">
                <a16:creationId xmlns:a16="http://schemas.microsoft.com/office/drawing/2014/main" id="{39A605BC-7047-714E-96BD-291B474C3636}"/>
              </a:ext>
            </a:extLst>
          </p:cNvPr>
          <p:cNvSpPr txBox="1"/>
          <p:nvPr/>
        </p:nvSpPr>
        <p:spPr>
          <a:xfrm>
            <a:off x="11671210" y="6423822"/>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latin typeface="ITC Franklin Gothic Std Book"/>
              </a:rPr>
              <a:t>9</a:t>
            </a:r>
            <a:endParaRPr lang="en-US" sz="1600" b="0" i="0" u="none" strike="noStrike" kern="1200" cap="none" spc="0" normalizeH="0" baseline="0" noProof="0">
              <a:ln>
                <a:noFill/>
              </a:ln>
              <a:effectLst/>
              <a:uLnTx/>
              <a:uFillTx/>
              <a:latin typeface="ITC Franklin Gothic Std Book"/>
            </a:endParaRPr>
          </a:p>
        </p:txBody>
      </p:sp>
    </p:spTree>
    <p:extLst>
      <p:ext uri="{BB962C8B-B14F-4D97-AF65-F5344CB8AC3E}">
        <p14:creationId xmlns:p14="http://schemas.microsoft.com/office/powerpoint/2010/main" val="379061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8C9CE9-7912-4CBE-98F1-DF9092C6333B}"/>
              </a:ext>
            </a:extLst>
          </p:cNvPr>
          <p:cNvSpPr>
            <a:spLocks noGrp="1"/>
          </p:cNvSpPr>
          <p:nvPr>
            <p:ph type="title" idx="4294967295"/>
          </p:nvPr>
        </p:nvSpPr>
        <p:spPr>
          <a:xfrm>
            <a:off x="434975" y="258763"/>
            <a:ext cx="11757025" cy="609600"/>
          </a:xfrm>
          <a:prstGeom prst="rect">
            <a:avLst/>
          </a:prstGeom>
        </p:spPr>
        <p:txBody>
          <a:bodyPr/>
          <a:lstStyle/>
          <a:p>
            <a:pPr algn="ctr"/>
            <a:r>
              <a:rPr lang="en-US" b="1">
                <a:solidFill>
                  <a:srgbClr val="002060"/>
                </a:solidFill>
                <a:latin typeface="ITC Franklin Gothic Std Book" panose="020B0504030503020204" pitchFamily="34" charset="0"/>
              </a:rPr>
              <a:t>Topic Modeling Results</a:t>
            </a:r>
          </a:p>
        </p:txBody>
      </p:sp>
      <p:sp>
        <p:nvSpPr>
          <p:cNvPr id="5" name="Rectangle 4"/>
          <p:cNvSpPr/>
          <p:nvPr/>
        </p:nvSpPr>
        <p:spPr>
          <a:xfrm>
            <a:off x="0" y="1099343"/>
            <a:ext cx="12191999" cy="424732"/>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sz="2400" b="0" i="0" u="none" strike="noStrike" kern="1200" cap="none" spc="0" normalizeH="0" baseline="0" noProof="0">
                <a:ln>
                  <a:noFill/>
                </a:ln>
                <a:solidFill>
                  <a:srgbClr val="002060"/>
                </a:solidFill>
                <a:effectLst/>
                <a:uLnTx/>
                <a:uFillTx/>
                <a:latin typeface="ITC Franklin Gothic Std Book" panose="020B0504030503020204"/>
                <a:ea typeface="+mn-ea"/>
                <a:cs typeface="+mn-cs"/>
              </a:rPr>
              <a:t>List of topics for a 10-topic NMF model on Federal </a:t>
            </a:r>
            <a:r>
              <a:rPr kumimoji="0" lang="en-US" sz="2400" b="0" i="0" u="none" strike="noStrike" kern="1200" cap="none" spc="0" normalizeH="0" baseline="0" noProof="0" err="1">
                <a:ln>
                  <a:noFill/>
                </a:ln>
                <a:solidFill>
                  <a:srgbClr val="002060"/>
                </a:solidFill>
                <a:effectLst/>
                <a:uLnTx/>
                <a:uFillTx/>
                <a:latin typeface="ITC Franklin Gothic Std Book" panose="020B0504030503020204"/>
                <a:ea typeface="+mn-ea"/>
                <a:cs typeface="+mn-cs"/>
              </a:rPr>
              <a:t>RePORTER</a:t>
            </a:r>
            <a:r>
              <a:rPr kumimoji="0" lang="en-US" sz="2400" b="0" i="0" u="none" strike="noStrike" kern="1200" cap="none" spc="0" normalizeH="0" baseline="0" noProof="0">
                <a:ln>
                  <a:noFill/>
                </a:ln>
                <a:solidFill>
                  <a:srgbClr val="002060"/>
                </a:solidFill>
                <a:effectLst/>
                <a:uLnTx/>
                <a:uFillTx/>
                <a:latin typeface="ITC Franklin Gothic Std Book" panose="020B0504030503020204"/>
                <a:ea typeface="+mn-ea"/>
                <a:cs typeface="+mn-cs"/>
              </a:rPr>
              <a:t> abstracts</a:t>
            </a:r>
          </a:p>
        </p:txBody>
      </p:sp>
      <p:graphicFrame>
        <p:nvGraphicFramePr>
          <p:cNvPr id="2" name="Table 1"/>
          <p:cNvGraphicFramePr>
            <a:graphicFrameLocks noGrp="1"/>
          </p:cNvGraphicFramePr>
          <p:nvPr/>
        </p:nvGraphicFramePr>
        <p:xfrm>
          <a:off x="2058913" y="1746039"/>
          <a:ext cx="8187882" cy="2194560"/>
        </p:xfrm>
        <a:graphic>
          <a:graphicData uri="http://schemas.openxmlformats.org/drawingml/2006/table">
            <a:tbl>
              <a:tblPr firstRow="1" bandRow="1">
                <a:tableStyleId>{5940675A-B579-460E-94D1-54222C63F5DA}</a:tableStyleId>
              </a:tblPr>
              <a:tblGrid>
                <a:gridCol w="1717386">
                  <a:extLst>
                    <a:ext uri="{9D8B030D-6E8A-4147-A177-3AD203B41FA5}">
                      <a16:colId xmlns:a16="http://schemas.microsoft.com/office/drawing/2014/main" val="3755649128"/>
                    </a:ext>
                  </a:extLst>
                </a:gridCol>
                <a:gridCol w="1617624">
                  <a:extLst>
                    <a:ext uri="{9D8B030D-6E8A-4147-A177-3AD203B41FA5}">
                      <a16:colId xmlns:a16="http://schemas.microsoft.com/office/drawing/2014/main" val="251238529"/>
                    </a:ext>
                  </a:extLst>
                </a:gridCol>
                <a:gridCol w="1617624">
                  <a:extLst>
                    <a:ext uri="{9D8B030D-6E8A-4147-A177-3AD203B41FA5}">
                      <a16:colId xmlns:a16="http://schemas.microsoft.com/office/drawing/2014/main" val="2649429988"/>
                    </a:ext>
                  </a:extLst>
                </a:gridCol>
                <a:gridCol w="1617624">
                  <a:extLst>
                    <a:ext uri="{9D8B030D-6E8A-4147-A177-3AD203B41FA5}">
                      <a16:colId xmlns:a16="http://schemas.microsoft.com/office/drawing/2014/main" val="491550485"/>
                    </a:ext>
                  </a:extLst>
                </a:gridCol>
                <a:gridCol w="1617624">
                  <a:extLst>
                    <a:ext uri="{9D8B030D-6E8A-4147-A177-3AD203B41FA5}">
                      <a16:colId xmlns:a16="http://schemas.microsoft.com/office/drawing/2014/main" val="1962488792"/>
                    </a:ext>
                  </a:extLst>
                </a:gridCol>
              </a:tblGrid>
              <a:tr h="274320">
                <a:tc>
                  <a:txBody>
                    <a:bodyPr/>
                    <a:lstStyle/>
                    <a:p>
                      <a:r>
                        <a:rPr lang="en-US" sz="1800" b="1">
                          <a:solidFill>
                            <a:schemeClr val="bg1"/>
                          </a:solidFill>
                          <a:latin typeface="ITC Franklin Gothic Std Book"/>
                        </a:rPr>
                        <a:t>Topic</a:t>
                      </a:r>
                      <a:r>
                        <a:rPr lang="en-US" sz="1800" b="1" baseline="0">
                          <a:solidFill>
                            <a:schemeClr val="bg1"/>
                          </a:solidFill>
                          <a:latin typeface="ITC Franklin Gothic Std Book"/>
                        </a:rPr>
                        <a:t> 1</a:t>
                      </a:r>
                      <a:endParaRPr lang="en-US" sz="1800" b="1">
                        <a:solidFill>
                          <a:schemeClr val="bg1"/>
                        </a:solidFill>
                        <a:latin typeface="ITC Franklin Gothic Std Book"/>
                      </a:endParaRPr>
                    </a:p>
                  </a:txBody>
                  <a:tcPr>
                    <a:solidFill>
                      <a:schemeClr val="accent2"/>
                    </a:solidFill>
                  </a:tcPr>
                </a:tc>
                <a:tc>
                  <a:txBody>
                    <a:bodyPr/>
                    <a:lstStyle/>
                    <a:p>
                      <a:r>
                        <a:rPr lang="en-US" sz="1800" b="1">
                          <a:solidFill>
                            <a:schemeClr val="bg1"/>
                          </a:solidFill>
                          <a:latin typeface="ITC Franklin Gothic Std Book"/>
                        </a:rPr>
                        <a:t>Topic 2</a:t>
                      </a:r>
                    </a:p>
                  </a:txBody>
                  <a:tcPr>
                    <a:solidFill>
                      <a:schemeClr val="accent2"/>
                    </a:solidFill>
                  </a:tcPr>
                </a:tc>
                <a:tc>
                  <a:txBody>
                    <a:bodyPr/>
                    <a:lstStyle/>
                    <a:p>
                      <a:r>
                        <a:rPr lang="en-US" sz="1800" b="1">
                          <a:solidFill>
                            <a:schemeClr val="bg1"/>
                          </a:solidFill>
                          <a:latin typeface="ITC Franklin Gothic Std Book"/>
                        </a:rPr>
                        <a:t>Topic 3</a:t>
                      </a:r>
                    </a:p>
                  </a:txBody>
                  <a:tcPr>
                    <a:solidFill>
                      <a:schemeClr val="accent2"/>
                    </a:solidFill>
                  </a:tcPr>
                </a:tc>
                <a:tc>
                  <a:txBody>
                    <a:bodyPr/>
                    <a:lstStyle/>
                    <a:p>
                      <a:r>
                        <a:rPr lang="en-US" sz="1800" b="1">
                          <a:solidFill>
                            <a:schemeClr val="bg1"/>
                          </a:solidFill>
                          <a:latin typeface="ITC Franklin Gothic Std Book"/>
                        </a:rPr>
                        <a:t>Topic</a:t>
                      </a:r>
                      <a:r>
                        <a:rPr lang="en-US" sz="1800" b="1" baseline="0">
                          <a:solidFill>
                            <a:schemeClr val="bg1"/>
                          </a:solidFill>
                          <a:latin typeface="ITC Franklin Gothic Std Book"/>
                        </a:rPr>
                        <a:t> 4</a:t>
                      </a:r>
                      <a:endParaRPr lang="en-US" sz="1800" b="1">
                        <a:solidFill>
                          <a:schemeClr val="bg1"/>
                        </a:solidFill>
                        <a:latin typeface="ITC Franklin Gothic Std Book"/>
                      </a:endParaRPr>
                    </a:p>
                  </a:txBody>
                  <a:tcPr>
                    <a:solidFill>
                      <a:schemeClr val="accent2"/>
                    </a:solidFill>
                  </a:tcPr>
                </a:tc>
                <a:tc>
                  <a:txBody>
                    <a:bodyPr/>
                    <a:lstStyle/>
                    <a:p>
                      <a:r>
                        <a:rPr lang="en-US" sz="1800" b="1">
                          <a:solidFill>
                            <a:schemeClr val="bg1"/>
                          </a:solidFill>
                          <a:latin typeface="ITC Franklin Gothic Std Book"/>
                        </a:rPr>
                        <a:t>Topic 5</a:t>
                      </a:r>
                    </a:p>
                  </a:txBody>
                  <a:tcPr>
                    <a:solidFill>
                      <a:schemeClr val="accent2"/>
                    </a:solidFill>
                  </a:tcPr>
                </a:tc>
                <a:extLst>
                  <a:ext uri="{0D108BD9-81ED-4DB2-BD59-A6C34878D82A}">
                    <a16:rowId xmlns:a16="http://schemas.microsoft.com/office/drawing/2014/main" val="3410900171"/>
                  </a:ext>
                </a:extLst>
              </a:tr>
              <a:tr h="274320">
                <a:tc>
                  <a:txBody>
                    <a:bodyPr/>
                    <a:lstStyle/>
                    <a:p>
                      <a:pPr lvl="0">
                        <a:buNone/>
                      </a:pPr>
                      <a:r>
                        <a:rPr lang="en-US" sz="1800">
                          <a:latin typeface="ITC Franklin Gothic Std Book"/>
                        </a:rPr>
                        <a:t>patient </a:t>
                      </a:r>
                      <a:endParaRPr lang="en-US" sz="1800" kern="1200">
                        <a:solidFill>
                          <a:schemeClr val="tx1"/>
                        </a:solidFill>
                        <a:latin typeface="ITC Franklin Gothic Std Book" panose="020B0504030503020204" pitchFamily="34" charset="0"/>
                        <a:ea typeface="+mn-ea"/>
                        <a:cs typeface="+mn-cs"/>
                      </a:endParaRPr>
                    </a:p>
                  </a:txBody>
                  <a:tcPr>
                    <a:solidFill>
                      <a:schemeClr val="accent2">
                        <a:lumMod val="20000"/>
                        <a:lumOff val="80000"/>
                      </a:schemeClr>
                    </a:solidFill>
                  </a:tcPr>
                </a:tc>
                <a:tc>
                  <a:txBody>
                    <a:bodyPr/>
                    <a:lstStyle/>
                    <a:p>
                      <a:pPr lvl="0">
                        <a:buNone/>
                      </a:pPr>
                      <a:r>
                        <a:rPr lang="en-US" sz="1800">
                          <a:latin typeface="ITC Franklin Gothic Std Book"/>
                        </a:rPr>
                        <a:t>core</a:t>
                      </a:r>
                      <a:endParaRPr lang="en-US"/>
                    </a:p>
                  </a:txBody>
                  <a:tcPr>
                    <a:solidFill>
                      <a:schemeClr val="accent2">
                        <a:lumMod val="20000"/>
                        <a:lumOff val="80000"/>
                      </a:schemeClr>
                    </a:solidFill>
                  </a:tcPr>
                </a:tc>
                <a:tc>
                  <a:txBody>
                    <a:bodyPr/>
                    <a:lstStyle/>
                    <a:p>
                      <a:pPr lvl="0">
                        <a:buNone/>
                      </a:pPr>
                      <a:r>
                        <a:rPr lang="en-US" sz="1800">
                          <a:latin typeface="ITC Franklin Gothic Std Book"/>
                        </a:rPr>
                        <a:t>brain</a:t>
                      </a:r>
                      <a:endParaRPr lang="en-US" sz="1800">
                        <a:latin typeface="ITC Franklin Gothic Std Book" panose="020B0504030503020204" pitchFamily="34" charset="0"/>
                      </a:endParaRPr>
                    </a:p>
                  </a:txBody>
                  <a:tcPr>
                    <a:solidFill>
                      <a:schemeClr val="accent2">
                        <a:lumMod val="20000"/>
                        <a:lumOff val="80000"/>
                      </a:schemeClr>
                    </a:solidFill>
                  </a:tcPr>
                </a:tc>
                <a:tc>
                  <a:txBody>
                    <a:bodyPr/>
                    <a:lstStyle/>
                    <a:p>
                      <a:pPr lvl="0">
                        <a:buNone/>
                      </a:pPr>
                      <a:r>
                        <a:rPr lang="en-US" sz="1800">
                          <a:latin typeface="ITC Franklin Gothic Std Book"/>
                        </a:rPr>
                        <a:t>health</a:t>
                      </a:r>
                    </a:p>
                  </a:txBody>
                  <a:tcPr>
                    <a:solidFill>
                      <a:schemeClr val="accent2">
                        <a:lumMod val="20000"/>
                        <a:lumOff val="80000"/>
                      </a:schemeClr>
                    </a:solidFill>
                  </a:tcPr>
                </a:tc>
                <a:tc>
                  <a:txBody>
                    <a:bodyPr/>
                    <a:lstStyle/>
                    <a:p>
                      <a:pPr marL="0" lvl="0" algn="l" rtl="0">
                        <a:buNone/>
                      </a:pPr>
                      <a:r>
                        <a:rPr lang="en-US" sz="1800" kern="1200" err="1">
                          <a:solidFill>
                            <a:schemeClr val="tx1"/>
                          </a:solidFill>
                          <a:latin typeface="ITC Franklin Gothic Std Book"/>
                          <a:ea typeface="+mn-ea"/>
                          <a:cs typeface="+mn-cs"/>
                        </a:rPr>
                        <a:t>hiv</a:t>
                      </a:r>
                      <a:endParaRPr lang="en-US" sz="1800" kern="1200">
                        <a:solidFill>
                          <a:schemeClr val="tx1"/>
                        </a:solidFill>
                        <a:latin typeface="ITC Franklin Gothic Std Book"/>
                        <a:ea typeface="+mn-ea"/>
                        <a:cs typeface="+mn-cs"/>
                      </a:endParaRPr>
                    </a:p>
                  </a:txBody>
                  <a:tcPr>
                    <a:solidFill>
                      <a:schemeClr val="accent2">
                        <a:lumMod val="20000"/>
                        <a:lumOff val="80000"/>
                      </a:schemeClr>
                    </a:solidFill>
                  </a:tcPr>
                </a:tc>
                <a:extLst>
                  <a:ext uri="{0D108BD9-81ED-4DB2-BD59-A6C34878D82A}">
                    <a16:rowId xmlns:a16="http://schemas.microsoft.com/office/drawing/2014/main" val="55782223"/>
                  </a:ext>
                </a:extLst>
              </a:tr>
              <a:tr h="274320">
                <a:tc>
                  <a:txBody>
                    <a:bodyPr/>
                    <a:lstStyle/>
                    <a:p>
                      <a:pPr lvl="0">
                        <a:buNone/>
                      </a:pPr>
                      <a:r>
                        <a:rPr lang="en-US" sz="1800">
                          <a:latin typeface="ITC Franklin Gothic Std Book"/>
                        </a:rPr>
                        <a:t>clinical</a:t>
                      </a:r>
                      <a:endParaRPr lang="en-US" sz="1800">
                        <a:latin typeface="ITC Franklin Gothic Std Book" panose="020B0504030503020204" pitchFamily="34" charset="0"/>
                      </a:endParaRPr>
                    </a:p>
                  </a:txBody>
                  <a:tcPr>
                    <a:solidFill>
                      <a:schemeClr val="accent2">
                        <a:lumMod val="20000"/>
                        <a:lumOff val="80000"/>
                      </a:schemeClr>
                    </a:solidFill>
                  </a:tcPr>
                </a:tc>
                <a:tc>
                  <a:txBody>
                    <a:bodyPr/>
                    <a:lstStyle/>
                    <a:p>
                      <a:pPr lvl="0">
                        <a:buNone/>
                      </a:pPr>
                      <a:r>
                        <a:rPr lang="en-US" sz="1800">
                          <a:latin typeface="ITC Franklin Gothic Std Book"/>
                        </a:rPr>
                        <a:t>administrative</a:t>
                      </a:r>
                      <a:endParaRPr lang="en-US" sz="1800">
                        <a:latin typeface="ITC Franklin Gothic Std Book" panose="020B0504030503020204" pitchFamily="34" charset="0"/>
                      </a:endParaRPr>
                    </a:p>
                  </a:txBody>
                  <a:tcPr>
                    <a:solidFill>
                      <a:schemeClr val="accent2">
                        <a:lumMod val="20000"/>
                        <a:lumOff val="80000"/>
                      </a:schemeClr>
                    </a:solidFill>
                  </a:tcPr>
                </a:tc>
                <a:tc>
                  <a:txBody>
                    <a:bodyPr/>
                    <a:lstStyle/>
                    <a:p>
                      <a:pPr lvl="0">
                        <a:buNone/>
                      </a:pPr>
                      <a:r>
                        <a:rPr lang="en-US" sz="1800">
                          <a:latin typeface="ITC Franklin Gothic Std Book"/>
                        </a:rPr>
                        <a:t>neuron</a:t>
                      </a:r>
                      <a:endParaRPr lang="en-US" sz="1800">
                        <a:latin typeface="ITC Franklin Gothic Std Book" panose="020B0504030503020204" pitchFamily="34" charset="0"/>
                      </a:endParaRPr>
                    </a:p>
                  </a:txBody>
                  <a:tcPr>
                    <a:solidFill>
                      <a:schemeClr val="accent2">
                        <a:lumMod val="20000"/>
                        <a:lumOff val="80000"/>
                      </a:schemeClr>
                    </a:solidFill>
                  </a:tcPr>
                </a:tc>
                <a:tc>
                  <a:txBody>
                    <a:bodyPr/>
                    <a:lstStyle/>
                    <a:p>
                      <a:pPr lvl="0">
                        <a:buNone/>
                      </a:pPr>
                      <a:r>
                        <a:rPr lang="en-US" sz="1800">
                          <a:latin typeface="ITC Franklin Gothic Std Book"/>
                        </a:rPr>
                        <a:t>intervention</a:t>
                      </a:r>
                      <a:endParaRPr lang="en-US" sz="1800">
                        <a:latin typeface="ITC Franklin Gothic Std Book" panose="020B0504030503020204" pitchFamily="34" charset="0"/>
                      </a:endParaRPr>
                    </a:p>
                  </a:txBody>
                  <a:tcPr>
                    <a:solidFill>
                      <a:schemeClr val="accent2">
                        <a:lumMod val="20000"/>
                        <a:lumOff val="80000"/>
                      </a:schemeClr>
                    </a:solidFill>
                  </a:tcPr>
                </a:tc>
                <a:tc>
                  <a:txBody>
                    <a:bodyPr/>
                    <a:lstStyle/>
                    <a:p>
                      <a:pPr marL="0" lvl="0" algn="l" rtl="0">
                        <a:buNone/>
                      </a:pPr>
                      <a:r>
                        <a:rPr lang="en-US" sz="1800" kern="1200">
                          <a:solidFill>
                            <a:schemeClr val="tx1"/>
                          </a:solidFill>
                          <a:latin typeface="ITC Franklin Gothic Std Book"/>
                          <a:ea typeface="+mn-ea"/>
                          <a:cs typeface="+mn-cs"/>
                        </a:rPr>
                        <a:t>infection</a:t>
                      </a:r>
                    </a:p>
                  </a:txBody>
                  <a:tcPr>
                    <a:solidFill>
                      <a:schemeClr val="accent2">
                        <a:lumMod val="20000"/>
                        <a:lumOff val="80000"/>
                      </a:schemeClr>
                    </a:solidFill>
                  </a:tcPr>
                </a:tc>
                <a:extLst>
                  <a:ext uri="{0D108BD9-81ED-4DB2-BD59-A6C34878D82A}">
                    <a16:rowId xmlns:a16="http://schemas.microsoft.com/office/drawing/2014/main" val="3610536628"/>
                  </a:ext>
                </a:extLst>
              </a:tr>
              <a:tr h="274320">
                <a:tc>
                  <a:txBody>
                    <a:bodyPr/>
                    <a:lstStyle/>
                    <a:p>
                      <a:pPr lvl="0">
                        <a:buNone/>
                      </a:pPr>
                      <a:r>
                        <a:rPr lang="en-US" sz="1800">
                          <a:latin typeface="ITC Franklin Gothic Std Book"/>
                        </a:rPr>
                        <a:t>trial</a:t>
                      </a:r>
                      <a:endParaRPr lang="en-US" sz="1800">
                        <a:latin typeface="ITC Franklin Gothic Std Book" panose="020B0504030503020204" pitchFamily="34" charset="0"/>
                      </a:endParaRPr>
                    </a:p>
                  </a:txBody>
                  <a:tcPr>
                    <a:solidFill>
                      <a:schemeClr val="accent2">
                        <a:lumMod val="20000"/>
                        <a:lumOff val="80000"/>
                      </a:schemeClr>
                    </a:solidFill>
                  </a:tcPr>
                </a:tc>
                <a:tc>
                  <a:txBody>
                    <a:bodyPr/>
                    <a:lstStyle/>
                    <a:p>
                      <a:pPr lvl="0">
                        <a:buNone/>
                      </a:pPr>
                      <a:r>
                        <a:rPr lang="en-US" sz="1800">
                          <a:latin typeface="ITC Franklin Gothic Std Book"/>
                        </a:rPr>
                        <a:t>center</a:t>
                      </a:r>
                      <a:endParaRPr lang="en-US" sz="1800">
                        <a:latin typeface="ITC Franklin Gothic Std Book" panose="020B0504030503020204" pitchFamily="34" charset="0"/>
                      </a:endParaRPr>
                    </a:p>
                  </a:txBody>
                  <a:tcPr>
                    <a:solidFill>
                      <a:schemeClr val="accent2">
                        <a:lumMod val="20000"/>
                        <a:lumOff val="80000"/>
                      </a:schemeClr>
                    </a:solidFill>
                  </a:tcPr>
                </a:tc>
                <a:tc>
                  <a:txBody>
                    <a:bodyPr/>
                    <a:lstStyle/>
                    <a:p>
                      <a:pPr lvl="0">
                        <a:buNone/>
                      </a:pPr>
                      <a:r>
                        <a:rPr lang="en-US" sz="1800">
                          <a:latin typeface="ITC Franklin Gothic Std Book"/>
                        </a:rPr>
                        <a:t>ad</a:t>
                      </a:r>
                      <a:endParaRPr lang="en-US" sz="1800">
                        <a:latin typeface="ITC Franklin Gothic Std Book" panose="020B0504030503020204" pitchFamily="34" charset="0"/>
                      </a:endParaRPr>
                    </a:p>
                  </a:txBody>
                  <a:tcPr>
                    <a:solidFill>
                      <a:schemeClr val="accent2">
                        <a:lumMod val="20000"/>
                        <a:lumOff val="80000"/>
                      </a:schemeClr>
                    </a:solidFill>
                  </a:tcPr>
                </a:tc>
                <a:tc>
                  <a:txBody>
                    <a:bodyPr/>
                    <a:lstStyle/>
                    <a:p>
                      <a:pPr lvl="0">
                        <a:buNone/>
                      </a:pPr>
                      <a:r>
                        <a:rPr lang="en-US" sz="1800">
                          <a:latin typeface="ITC Franklin Gothic Std Book"/>
                        </a:rPr>
                        <a:t>child</a:t>
                      </a:r>
                      <a:endParaRPr lang="en-US" sz="1800">
                        <a:latin typeface="ITC Franklin Gothic Std Book" panose="020B0504030503020204" pitchFamily="34" charset="0"/>
                      </a:endParaRPr>
                    </a:p>
                  </a:txBody>
                  <a:tcPr>
                    <a:solidFill>
                      <a:schemeClr val="accent2">
                        <a:lumMod val="20000"/>
                        <a:lumOff val="80000"/>
                      </a:schemeClr>
                    </a:solidFill>
                  </a:tcPr>
                </a:tc>
                <a:tc>
                  <a:txBody>
                    <a:bodyPr/>
                    <a:lstStyle/>
                    <a:p>
                      <a:pPr marL="0" lvl="0" algn="l" rtl="0">
                        <a:buNone/>
                      </a:pPr>
                      <a:r>
                        <a:rPr lang="en-US" sz="1800" kern="1200">
                          <a:solidFill>
                            <a:schemeClr val="tx1"/>
                          </a:solidFill>
                          <a:latin typeface="ITC Franklin Gothic Std Book"/>
                          <a:ea typeface="+mn-ea"/>
                          <a:cs typeface="+mn-cs"/>
                        </a:rPr>
                        <a:t>vaccine</a:t>
                      </a:r>
                    </a:p>
                  </a:txBody>
                  <a:tcPr>
                    <a:solidFill>
                      <a:schemeClr val="accent2">
                        <a:lumMod val="20000"/>
                        <a:lumOff val="80000"/>
                      </a:schemeClr>
                    </a:solidFill>
                  </a:tcPr>
                </a:tc>
                <a:extLst>
                  <a:ext uri="{0D108BD9-81ED-4DB2-BD59-A6C34878D82A}">
                    <a16:rowId xmlns:a16="http://schemas.microsoft.com/office/drawing/2014/main" val="1935780148"/>
                  </a:ext>
                </a:extLst>
              </a:tr>
              <a:tr h="274320">
                <a:tc>
                  <a:txBody>
                    <a:bodyPr/>
                    <a:lstStyle/>
                    <a:p>
                      <a:pPr lvl="0">
                        <a:buNone/>
                      </a:pPr>
                      <a:r>
                        <a:rPr lang="en-US" sz="1800">
                          <a:latin typeface="ITC Franklin Gothic Std Book"/>
                        </a:rPr>
                        <a:t>treatment</a:t>
                      </a:r>
                      <a:endParaRPr lang="en-US" sz="1800">
                        <a:latin typeface="ITC Franklin Gothic Std Book" panose="020B0504030503020204" pitchFamily="34" charset="0"/>
                      </a:endParaRPr>
                    </a:p>
                  </a:txBody>
                  <a:tcPr>
                    <a:solidFill>
                      <a:schemeClr val="accent2">
                        <a:lumMod val="20000"/>
                        <a:lumOff val="80000"/>
                      </a:schemeClr>
                    </a:solidFill>
                  </a:tcPr>
                </a:tc>
                <a:tc>
                  <a:txBody>
                    <a:bodyPr/>
                    <a:lstStyle/>
                    <a:p>
                      <a:pPr lvl="0">
                        <a:buNone/>
                      </a:pPr>
                      <a:r>
                        <a:rPr lang="en-US" sz="1800">
                          <a:latin typeface="ITC Franklin Gothic Std Book"/>
                        </a:rPr>
                        <a:t>investigator</a:t>
                      </a:r>
                    </a:p>
                  </a:txBody>
                  <a:tcPr>
                    <a:solidFill>
                      <a:schemeClr val="accent2">
                        <a:lumMod val="20000"/>
                        <a:lumOff val="80000"/>
                      </a:schemeClr>
                    </a:solidFill>
                  </a:tcPr>
                </a:tc>
                <a:tc>
                  <a:txBody>
                    <a:bodyPr/>
                    <a:lstStyle/>
                    <a:p>
                      <a:pPr lvl="0">
                        <a:buNone/>
                      </a:pPr>
                      <a:r>
                        <a:rPr lang="en-US" sz="1800">
                          <a:latin typeface="ITC Franklin Gothic Std Book"/>
                        </a:rPr>
                        <a:t>cognitive</a:t>
                      </a:r>
                      <a:endParaRPr lang="en-US" sz="1800">
                        <a:latin typeface="ITC Franklin Gothic Std Book" panose="020B0504030503020204" pitchFamily="34" charset="0"/>
                      </a:endParaRPr>
                    </a:p>
                  </a:txBody>
                  <a:tcPr>
                    <a:solidFill>
                      <a:schemeClr val="accent2">
                        <a:lumMod val="20000"/>
                        <a:lumOff val="80000"/>
                      </a:schemeClr>
                    </a:solidFill>
                  </a:tcPr>
                </a:tc>
                <a:tc>
                  <a:txBody>
                    <a:bodyPr/>
                    <a:lstStyle/>
                    <a:p>
                      <a:pPr lvl="0">
                        <a:buNone/>
                      </a:pPr>
                      <a:r>
                        <a:rPr lang="en-US" sz="1800">
                          <a:latin typeface="ITC Franklin Gothic Std Book"/>
                        </a:rPr>
                        <a:t>risk</a:t>
                      </a:r>
                      <a:endParaRPr lang="en-US" sz="1800">
                        <a:latin typeface="ITC Franklin Gothic Std Book" panose="020B0504030503020204" pitchFamily="34" charset="0"/>
                      </a:endParaRPr>
                    </a:p>
                  </a:txBody>
                  <a:tcPr>
                    <a:solidFill>
                      <a:schemeClr val="accent2">
                        <a:lumMod val="20000"/>
                        <a:lumOff val="80000"/>
                      </a:schemeClr>
                    </a:solidFill>
                  </a:tcPr>
                </a:tc>
                <a:tc>
                  <a:txBody>
                    <a:bodyPr/>
                    <a:lstStyle/>
                    <a:p>
                      <a:pPr marL="0" lvl="0" algn="l" rtl="0">
                        <a:buNone/>
                      </a:pPr>
                      <a:r>
                        <a:rPr lang="en-US" sz="1800" kern="1200">
                          <a:solidFill>
                            <a:schemeClr val="tx1"/>
                          </a:solidFill>
                          <a:latin typeface="ITC Franklin Gothic Std Book"/>
                          <a:ea typeface="+mn-ea"/>
                          <a:cs typeface="+mn-cs"/>
                        </a:rPr>
                        <a:t>virus</a:t>
                      </a:r>
                    </a:p>
                  </a:txBody>
                  <a:tcPr>
                    <a:solidFill>
                      <a:schemeClr val="accent2">
                        <a:lumMod val="20000"/>
                        <a:lumOff val="80000"/>
                      </a:schemeClr>
                    </a:solidFill>
                  </a:tcPr>
                </a:tc>
                <a:extLst>
                  <a:ext uri="{0D108BD9-81ED-4DB2-BD59-A6C34878D82A}">
                    <a16:rowId xmlns:a16="http://schemas.microsoft.com/office/drawing/2014/main" val="3994156425"/>
                  </a:ext>
                </a:extLst>
              </a:tr>
              <a:tr h="274320">
                <a:tc>
                  <a:txBody>
                    <a:bodyPr/>
                    <a:lstStyle/>
                    <a:p>
                      <a:pPr lvl="0">
                        <a:buNone/>
                      </a:pPr>
                      <a:r>
                        <a:rPr lang="en-US" sz="1800">
                          <a:latin typeface="ITC Franklin Gothic Std Book"/>
                        </a:rPr>
                        <a:t>disease</a:t>
                      </a:r>
                      <a:endParaRPr lang="en-US" sz="1800">
                        <a:latin typeface="ITC Franklin Gothic Std Book" panose="020B0504030503020204" pitchFamily="34" charset="0"/>
                      </a:endParaRPr>
                    </a:p>
                  </a:txBody>
                  <a:tcPr>
                    <a:solidFill>
                      <a:schemeClr val="accent2">
                        <a:lumMod val="20000"/>
                        <a:lumOff val="80000"/>
                      </a:schemeClr>
                    </a:solidFill>
                  </a:tcPr>
                </a:tc>
                <a:tc>
                  <a:txBody>
                    <a:bodyPr/>
                    <a:lstStyle/>
                    <a:p>
                      <a:pPr lvl="0">
                        <a:buNone/>
                      </a:pPr>
                      <a:r>
                        <a:rPr lang="en-US" sz="1800">
                          <a:latin typeface="ITC Franklin Gothic Std Book"/>
                        </a:rPr>
                        <a:t>support</a:t>
                      </a:r>
                      <a:endParaRPr lang="en-US" sz="1800">
                        <a:latin typeface="ITC Franklin Gothic Std Book" panose="020B0504030503020204" pitchFamily="34" charset="0"/>
                      </a:endParaRPr>
                    </a:p>
                  </a:txBody>
                  <a:tcPr>
                    <a:solidFill>
                      <a:schemeClr val="accent2">
                        <a:lumMod val="20000"/>
                        <a:lumOff val="80000"/>
                      </a:schemeClr>
                    </a:solidFill>
                  </a:tcPr>
                </a:tc>
                <a:tc>
                  <a:txBody>
                    <a:bodyPr/>
                    <a:lstStyle/>
                    <a:p>
                      <a:pPr lvl="0">
                        <a:buNone/>
                      </a:pPr>
                      <a:r>
                        <a:rPr lang="en-US" sz="1800">
                          <a:latin typeface="ITC Franklin Gothic Std Book"/>
                        </a:rPr>
                        <a:t>neural</a:t>
                      </a:r>
                    </a:p>
                  </a:txBody>
                  <a:tcPr>
                    <a:solidFill>
                      <a:schemeClr val="accent2">
                        <a:lumMod val="20000"/>
                        <a:lumOff val="80000"/>
                      </a:schemeClr>
                    </a:solidFill>
                  </a:tcPr>
                </a:tc>
                <a:tc>
                  <a:txBody>
                    <a:bodyPr/>
                    <a:lstStyle/>
                    <a:p>
                      <a:pPr lvl="0">
                        <a:buNone/>
                      </a:pPr>
                      <a:r>
                        <a:rPr lang="en-US" sz="1800">
                          <a:latin typeface="ITC Franklin Gothic Std Book"/>
                        </a:rPr>
                        <a:t>care</a:t>
                      </a:r>
                      <a:endParaRPr lang="en-US" sz="1800">
                        <a:latin typeface="ITC Franklin Gothic Std Book" panose="020B0504030503020204" pitchFamily="34" charset="0"/>
                      </a:endParaRPr>
                    </a:p>
                  </a:txBody>
                  <a:tcPr>
                    <a:solidFill>
                      <a:schemeClr val="accent2">
                        <a:lumMod val="20000"/>
                        <a:lumOff val="80000"/>
                      </a:schemeClr>
                    </a:solidFill>
                  </a:tcPr>
                </a:tc>
                <a:tc>
                  <a:txBody>
                    <a:bodyPr/>
                    <a:lstStyle/>
                    <a:p>
                      <a:pPr marL="0" lvl="0" algn="l" rtl="0">
                        <a:buNone/>
                      </a:pPr>
                      <a:r>
                        <a:rPr lang="en-US" sz="1800" kern="1200">
                          <a:solidFill>
                            <a:schemeClr val="tx1"/>
                          </a:solidFill>
                          <a:latin typeface="ITC Franklin Gothic Std Book"/>
                          <a:ea typeface="+mn-ea"/>
                          <a:cs typeface="+mn-cs"/>
                        </a:rPr>
                        <a:t>aids</a:t>
                      </a:r>
                    </a:p>
                  </a:txBody>
                  <a:tcPr>
                    <a:solidFill>
                      <a:schemeClr val="accent2">
                        <a:lumMod val="20000"/>
                        <a:lumOff val="80000"/>
                      </a:schemeClr>
                    </a:solidFill>
                  </a:tcPr>
                </a:tc>
                <a:extLst>
                  <a:ext uri="{0D108BD9-81ED-4DB2-BD59-A6C34878D82A}">
                    <a16:rowId xmlns:a16="http://schemas.microsoft.com/office/drawing/2014/main" val="3482010055"/>
                  </a:ext>
                </a:extLst>
              </a:tr>
            </a:tbl>
          </a:graphicData>
        </a:graphic>
      </p:graphicFrame>
      <p:graphicFrame>
        <p:nvGraphicFramePr>
          <p:cNvPr id="6" name="Table 5"/>
          <p:cNvGraphicFramePr>
            <a:graphicFrameLocks noGrp="1"/>
          </p:cNvGraphicFramePr>
          <p:nvPr/>
        </p:nvGraphicFramePr>
        <p:xfrm>
          <a:off x="2043545" y="4115808"/>
          <a:ext cx="8235613" cy="2303966"/>
        </p:xfrm>
        <a:graphic>
          <a:graphicData uri="http://schemas.openxmlformats.org/drawingml/2006/table">
            <a:tbl>
              <a:tblPr firstRow="1" bandRow="1">
                <a:tableStyleId>{5C22544A-7EE6-4342-B048-85BDC9FD1C3A}</a:tableStyleId>
              </a:tblPr>
              <a:tblGrid>
                <a:gridCol w="1733213">
                  <a:extLst>
                    <a:ext uri="{9D8B030D-6E8A-4147-A177-3AD203B41FA5}">
                      <a16:colId xmlns:a16="http://schemas.microsoft.com/office/drawing/2014/main" val="3755649128"/>
                    </a:ext>
                  </a:extLst>
                </a:gridCol>
                <a:gridCol w="1625600">
                  <a:extLst>
                    <a:ext uri="{9D8B030D-6E8A-4147-A177-3AD203B41FA5}">
                      <a16:colId xmlns:a16="http://schemas.microsoft.com/office/drawing/2014/main" val="251238529"/>
                    </a:ext>
                  </a:extLst>
                </a:gridCol>
                <a:gridCol w="1625600">
                  <a:extLst>
                    <a:ext uri="{9D8B030D-6E8A-4147-A177-3AD203B41FA5}">
                      <a16:colId xmlns:a16="http://schemas.microsoft.com/office/drawing/2014/main" val="2649429988"/>
                    </a:ext>
                  </a:extLst>
                </a:gridCol>
                <a:gridCol w="1625600">
                  <a:extLst>
                    <a:ext uri="{9D8B030D-6E8A-4147-A177-3AD203B41FA5}">
                      <a16:colId xmlns:a16="http://schemas.microsoft.com/office/drawing/2014/main" val="491550485"/>
                    </a:ext>
                  </a:extLst>
                </a:gridCol>
                <a:gridCol w="1625600">
                  <a:extLst>
                    <a:ext uri="{9D8B030D-6E8A-4147-A177-3AD203B41FA5}">
                      <a16:colId xmlns:a16="http://schemas.microsoft.com/office/drawing/2014/main" val="1962488792"/>
                    </a:ext>
                  </a:extLst>
                </a:gridCol>
              </a:tblGrid>
              <a:tr h="449766">
                <a:tc>
                  <a:txBody>
                    <a:bodyPr/>
                    <a:lstStyle/>
                    <a:p>
                      <a:r>
                        <a:rPr lang="en-US" sz="1800">
                          <a:latin typeface="ITC Franklin Gothic Std Book"/>
                        </a:rPr>
                        <a:t>Topic</a:t>
                      </a:r>
                      <a:r>
                        <a:rPr lang="en-US" sz="1800" baseline="0">
                          <a:latin typeface="ITC Franklin Gothic Std Book"/>
                        </a:rPr>
                        <a:t> 6</a:t>
                      </a:r>
                      <a:endParaRPr lang="en-US" sz="1800">
                        <a:latin typeface="ITC Franklin Gothic Std Book"/>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r>
                        <a:rPr lang="en-US" sz="1800">
                          <a:latin typeface="ITC Franklin Gothic Std Book"/>
                        </a:rPr>
                        <a:t>Topic 7</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solidFill>
                  </a:tcPr>
                </a:tc>
                <a:tc>
                  <a:txBody>
                    <a:bodyPr/>
                    <a:lstStyle/>
                    <a:p>
                      <a:r>
                        <a:rPr lang="en-US" sz="1800">
                          <a:latin typeface="ITC Franklin Gothic Std Book"/>
                        </a:rPr>
                        <a:t>Topic 8</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1800">
                          <a:latin typeface="ITC Franklin Gothic Std Book"/>
                        </a:rPr>
                        <a:t>Topic</a:t>
                      </a:r>
                      <a:r>
                        <a:rPr lang="en-US" sz="1800" baseline="0">
                          <a:latin typeface="ITC Franklin Gothic Std Book"/>
                        </a:rPr>
                        <a:t> 9</a:t>
                      </a:r>
                      <a:endParaRPr lang="en-US" sz="1800">
                        <a:latin typeface="ITC Franklin Gothic Std Book"/>
                      </a:endParaRP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sz="1800">
                          <a:latin typeface="ITC Franklin Gothic Std Book"/>
                        </a:rPr>
                        <a:t>Topic 10</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410900171"/>
                  </a:ext>
                </a:extLst>
              </a:tr>
              <a:tr h="370840">
                <a:tc>
                  <a:txBody>
                    <a:bodyPr/>
                    <a:lstStyle/>
                    <a:p>
                      <a:pPr lvl="0" defTabSz="914400">
                        <a:buNone/>
                      </a:pPr>
                      <a:r>
                        <a:rPr lang="en-US" sz="1800">
                          <a:latin typeface="ITC Franklin Gothic Std Book"/>
                        </a:rPr>
                        <a:t>student</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r>
                        <a:rPr lang="en-US" sz="1800">
                          <a:latin typeface="ITC Franklin Gothic Std Book"/>
                        </a:rPr>
                        <a:t>program</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r>
                        <a:rPr lang="en-US" sz="1800">
                          <a:latin typeface="ITC Franklin Gothic Std Book"/>
                        </a:rPr>
                        <a:t>cancer</a:t>
                      </a:r>
                    </a:p>
                  </a:txBody>
                  <a:tcPr>
                    <a:lnL w="12700">
                      <a:solidFill>
                        <a:schemeClr val="tx1"/>
                      </a:solidFill>
                    </a:lnL>
                    <a:lnR w="12700">
                      <a:solidFill>
                        <a:schemeClr val="tx1"/>
                      </a:solidFill>
                    </a:lnR>
                    <a:lnT w="12700">
                      <a:solidFill>
                        <a:schemeClr val="tx1"/>
                      </a:solidFill>
                    </a:lnT>
                    <a:lnB w="12700">
                      <a:solidFill>
                        <a:schemeClr val="tx1"/>
                      </a:solidFill>
                    </a:lnB>
                    <a:solidFill>
                      <a:srgbClr val="DAE3F3"/>
                    </a:solidFill>
                  </a:tcPr>
                </a:tc>
                <a:tc>
                  <a:txBody>
                    <a:bodyPr/>
                    <a:lstStyle/>
                    <a:p>
                      <a:r>
                        <a:rPr lang="en-US" sz="1800">
                          <a:latin typeface="ITC Franklin Gothic Std Book"/>
                        </a:rPr>
                        <a:t>cell</a:t>
                      </a:r>
                    </a:p>
                  </a:txBody>
                  <a:tcPr>
                    <a:lnL w="12700">
                      <a:solidFill>
                        <a:schemeClr val="tx1"/>
                      </a:solidFill>
                    </a:lnL>
                    <a:lnR w="12700">
                      <a:solidFill>
                        <a:schemeClr val="tx1"/>
                      </a:solidFill>
                    </a:lnR>
                    <a:lnT w="12700">
                      <a:solidFill>
                        <a:schemeClr val="tx1"/>
                      </a:solidFill>
                    </a:lnT>
                    <a:lnB w="12700">
                      <a:solidFill>
                        <a:schemeClr val="tx1"/>
                      </a:solidFill>
                    </a:lnB>
                    <a:solidFill>
                      <a:srgbClr val="DAE3F3"/>
                    </a:solidFill>
                  </a:tcPr>
                </a:tc>
                <a:tc>
                  <a:txBody>
                    <a:bodyPr/>
                    <a:lstStyle/>
                    <a:p>
                      <a:r>
                        <a:rPr lang="en-US" sz="1800">
                          <a:latin typeface="ITC Franklin Gothic Std Book"/>
                        </a:rPr>
                        <a:t>protein</a:t>
                      </a:r>
                    </a:p>
                  </a:txBody>
                  <a:tcPr>
                    <a:lnL w="12700">
                      <a:solidFill>
                        <a:schemeClr val="tx1"/>
                      </a:solidFill>
                    </a:lnL>
                    <a:lnR w="12700">
                      <a:solidFill>
                        <a:schemeClr val="tx1"/>
                      </a:solidFill>
                    </a:lnR>
                    <a:lnT w="12700">
                      <a:solidFill>
                        <a:schemeClr val="tx1"/>
                      </a:solidFill>
                    </a:lnT>
                    <a:lnB w="12700">
                      <a:solidFill>
                        <a:schemeClr val="tx1"/>
                      </a:solidFill>
                    </a:lnB>
                    <a:solidFill>
                      <a:srgbClr val="DAE3F3"/>
                    </a:solidFill>
                  </a:tcPr>
                </a:tc>
                <a:extLst>
                  <a:ext uri="{0D108BD9-81ED-4DB2-BD59-A6C34878D82A}">
                    <a16:rowId xmlns:a16="http://schemas.microsoft.com/office/drawing/2014/main" val="55782223"/>
                  </a:ext>
                </a:extLst>
              </a:tr>
              <a:tr h="370840">
                <a:tc>
                  <a:txBody>
                    <a:bodyPr/>
                    <a:lstStyle/>
                    <a:p>
                      <a:pPr lvl="0" defTabSz="914400">
                        <a:buNone/>
                      </a:pPr>
                      <a:r>
                        <a:rPr lang="en-US" sz="1800">
                          <a:latin typeface="ITC Franklin Gothic Std Book"/>
                        </a:rPr>
                        <a:t>system</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r>
                        <a:rPr lang="en-US" sz="1800">
                          <a:latin typeface="ITC Franklin Gothic Std Book"/>
                        </a:rPr>
                        <a:t>training</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r>
                        <a:rPr lang="en-US" sz="1800">
                          <a:latin typeface="ITC Franklin Gothic Std Book"/>
                        </a:rPr>
                        <a:t>tumor</a:t>
                      </a:r>
                    </a:p>
                  </a:txBody>
                  <a:tcPr>
                    <a:lnL w="12700">
                      <a:solidFill>
                        <a:schemeClr val="tx1"/>
                      </a:solidFill>
                    </a:lnL>
                    <a:lnR w="12700">
                      <a:solidFill>
                        <a:schemeClr val="tx1"/>
                      </a:solidFill>
                    </a:lnR>
                    <a:lnT w="12700">
                      <a:solidFill>
                        <a:schemeClr val="tx1"/>
                      </a:solidFill>
                    </a:lnT>
                    <a:lnB w="12700">
                      <a:solidFill>
                        <a:schemeClr val="tx1"/>
                      </a:solidFill>
                    </a:lnB>
                    <a:solidFill>
                      <a:srgbClr val="DAE3F3"/>
                    </a:solidFill>
                  </a:tcPr>
                </a:tc>
                <a:tc>
                  <a:txBody>
                    <a:bodyPr/>
                    <a:lstStyle/>
                    <a:p>
                      <a:r>
                        <a:rPr lang="en-US" sz="1800">
                          <a:latin typeface="ITC Franklin Gothic Std Book"/>
                        </a:rPr>
                        <a:t>immune</a:t>
                      </a:r>
                    </a:p>
                  </a:txBody>
                  <a:tcPr>
                    <a:lnL w="12700">
                      <a:solidFill>
                        <a:schemeClr val="tx1"/>
                      </a:solidFill>
                    </a:lnL>
                    <a:lnR w="12700">
                      <a:solidFill>
                        <a:schemeClr val="tx1"/>
                      </a:solidFill>
                    </a:lnR>
                    <a:lnT w="12700">
                      <a:solidFill>
                        <a:schemeClr val="tx1"/>
                      </a:solidFill>
                    </a:lnT>
                    <a:lnB w="12700">
                      <a:solidFill>
                        <a:schemeClr val="tx1"/>
                      </a:solidFill>
                    </a:lnB>
                    <a:solidFill>
                      <a:srgbClr val="DAE3F3"/>
                    </a:solidFill>
                  </a:tcPr>
                </a:tc>
                <a:tc>
                  <a:txBody>
                    <a:bodyPr/>
                    <a:lstStyle/>
                    <a:p>
                      <a:r>
                        <a:rPr lang="en-US" sz="1800">
                          <a:latin typeface="ITC Franklin Gothic Std Book"/>
                        </a:rPr>
                        <a:t>gene</a:t>
                      </a:r>
                    </a:p>
                  </a:txBody>
                  <a:tcPr>
                    <a:lnL w="12700">
                      <a:solidFill>
                        <a:schemeClr val="tx1"/>
                      </a:solidFill>
                    </a:lnL>
                    <a:lnR w="12700">
                      <a:solidFill>
                        <a:schemeClr val="tx1"/>
                      </a:solidFill>
                    </a:lnR>
                    <a:lnT w="12700">
                      <a:solidFill>
                        <a:schemeClr val="tx1"/>
                      </a:solidFill>
                    </a:lnT>
                    <a:lnB w="12700">
                      <a:solidFill>
                        <a:schemeClr val="tx1"/>
                      </a:solidFill>
                    </a:lnB>
                    <a:solidFill>
                      <a:srgbClr val="DAE3F3"/>
                    </a:solidFill>
                  </a:tcPr>
                </a:tc>
                <a:extLst>
                  <a:ext uri="{0D108BD9-81ED-4DB2-BD59-A6C34878D82A}">
                    <a16:rowId xmlns:a16="http://schemas.microsoft.com/office/drawing/2014/main" val="3610536628"/>
                  </a:ext>
                </a:extLst>
              </a:tr>
              <a:tr h="370840">
                <a:tc>
                  <a:txBody>
                    <a:bodyPr/>
                    <a:lstStyle/>
                    <a:p>
                      <a:pPr lvl="0" defTabSz="914400">
                        <a:buNone/>
                      </a:pPr>
                      <a:r>
                        <a:rPr lang="en-US" sz="1800">
                          <a:latin typeface="ITC Franklin Gothic Std Book"/>
                        </a:rPr>
                        <a:t>develop</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r>
                        <a:rPr lang="en-US" sz="1800">
                          <a:latin typeface="ITC Franklin Gothic Std Book"/>
                        </a:rPr>
                        <a:t>student</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r>
                        <a:rPr lang="en-US" sz="1800">
                          <a:latin typeface="ITC Franklin Gothic Std Book"/>
                        </a:rPr>
                        <a:t>breast</a:t>
                      </a:r>
                    </a:p>
                  </a:txBody>
                  <a:tcPr>
                    <a:lnL w="12700">
                      <a:solidFill>
                        <a:schemeClr val="tx1"/>
                      </a:solidFill>
                    </a:lnL>
                    <a:lnR w="12700">
                      <a:solidFill>
                        <a:schemeClr val="tx1"/>
                      </a:solidFill>
                    </a:lnR>
                    <a:lnT w="12700">
                      <a:solidFill>
                        <a:schemeClr val="tx1"/>
                      </a:solidFill>
                    </a:lnT>
                    <a:lnB w="12700">
                      <a:solidFill>
                        <a:schemeClr val="tx1"/>
                      </a:solidFill>
                    </a:lnB>
                    <a:solidFill>
                      <a:srgbClr val="DAE3F3"/>
                    </a:solidFill>
                  </a:tcPr>
                </a:tc>
                <a:tc>
                  <a:txBody>
                    <a:bodyPr/>
                    <a:lstStyle/>
                    <a:p>
                      <a:r>
                        <a:rPr lang="en-US" sz="1800">
                          <a:latin typeface="ITC Franklin Gothic Std Book"/>
                        </a:rPr>
                        <a:t>tumor</a:t>
                      </a:r>
                    </a:p>
                  </a:txBody>
                  <a:tcPr>
                    <a:lnL w="12700">
                      <a:solidFill>
                        <a:schemeClr val="tx1"/>
                      </a:solidFill>
                    </a:lnL>
                    <a:lnR w="12700">
                      <a:solidFill>
                        <a:schemeClr val="tx1"/>
                      </a:solidFill>
                    </a:lnR>
                    <a:lnT w="12700">
                      <a:solidFill>
                        <a:schemeClr val="tx1"/>
                      </a:solidFill>
                    </a:lnT>
                    <a:lnB w="12700">
                      <a:solidFill>
                        <a:schemeClr val="tx1"/>
                      </a:solidFill>
                    </a:lnB>
                    <a:solidFill>
                      <a:srgbClr val="DAE3F3"/>
                    </a:solidFill>
                  </a:tcPr>
                </a:tc>
                <a:tc>
                  <a:txBody>
                    <a:bodyPr/>
                    <a:lstStyle/>
                    <a:p>
                      <a:r>
                        <a:rPr lang="en-US" sz="1800" err="1">
                          <a:latin typeface="ITC Franklin Gothic Std Book"/>
                        </a:rPr>
                        <a:t>dna</a:t>
                      </a:r>
                    </a:p>
                  </a:txBody>
                  <a:tcPr>
                    <a:lnL w="12700">
                      <a:solidFill>
                        <a:schemeClr val="tx1"/>
                      </a:solidFill>
                    </a:lnL>
                    <a:lnR w="12700">
                      <a:solidFill>
                        <a:schemeClr val="tx1"/>
                      </a:solidFill>
                    </a:lnR>
                    <a:lnT w="12700">
                      <a:solidFill>
                        <a:schemeClr val="tx1"/>
                      </a:solidFill>
                    </a:lnT>
                    <a:lnB w="12700">
                      <a:solidFill>
                        <a:schemeClr val="tx1"/>
                      </a:solidFill>
                    </a:lnB>
                    <a:solidFill>
                      <a:srgbClr val="DAE3F3"/>
                    </a:solidFill>
                  </a:tcPr>
                </a:tc>
                <a:extLst>
                  <a:ext uri="{0D108BD9-81ED-4DB2-BD59-A6C34878D82A}">
                    <a16:rowId xmlns:a16="http://schemas.microsoft.com/office/drawing/2014/main" val="1935780148"/>
                  </a:ext>
                </a:extLst>
              </a:tr>
              <a:tr h="370840">
                <a:tc>
                  <a:txBody>
                    <a:bodyPr/>
                    <a:lstStyle/>
                    <a:p>
                      <a:pPr lvl="0" defTabSz="914400">
                        <a:buNone/>
                      </a:pPr>
                      <a:r>
                        <a:rPr lang="en-US" sz="1800">
                          <a:latin typeface="ITC Franklin Gothic Std Book"/>
                        </a:rPr>
                        <a:t>datum</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r>
                        <a:rPr lang="en-US" sz="1800">
                          <a:latin typeface="ITC Franklin Gothic Std Book"/>
                        </a:rPr>
                        <a:t>trainee</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r>
                        <a:rPr lang="en-US" sz="1800">
                          <a:latin typeface="ITC Franklin Gothic Std Book"/>
                        </a:rPr>
                        <a:t>prostate</a:t>
                      </a:r>
                    </a:p>
                  </a:txBody>
                  <a:tcPr>
                    <a:lnL w="12700">
                      <a:solidFill>
                        <a:schemeClr val="tx1"/>
                      </a:solidFill>
                    </a:lnL>
                    <a:lnR w="12700">
                      <a:solidFill>
                        <a:schemeClr val="tx1"/>
                      </a:solidFill>
                    </a:lnR>
                    <a:lnT w="12700">
                      <a:solidFill>
                        <a:schemeClr val="tx1"/>
                      </a:solidFill>
                    </a:lnT>
                    <a:lnB w="12700">
                      <a:solidFill>
                        <a:schemeClr val="tx1"/>
                      </a:solidFill>
                    </a:lnB>
                    <a:solidFill>
                      <a:srgbClr val="DAE3F3"/>
                    </a:solidFill>
                  </a:tcPr>
                </a:tc>
                <a:tc>
                  <a:txBody>
                    <a:bodyPr/>
                    <a:lstStyle/>
                    <a:p>
                      <a:r>
                        <a:rPr lang="en-US" sz="1800">
                          <a:latin typeface="ITC Franklin Gothic Std Book"/>
                        </a:rPr>
                        <a:t>stem</a:t>
                      </a:r>
                    </a:p>
                  </a:txBody>
                  <a:tcPr>
                    <a:lnL w="12700">
                      <a:solidFill>
                        <a:schemeClr val="tx1"/>
                      </a:solidFill>
                    </a:lnL>
                    <a:lnR w="12700">
                      <a:solidFill>
                        <a:schemeClr val="tx1"/>
                      </a:solidFill>
                    </a:lnR>
                    <a:lnT w="12700">
                      <a:solidFill>
                        <a:schemeClr val="tx1"/>
                      </a:solidFill>
                    </a:lnT>
                    <a:lnB w="12700">
                      <a:solidFill>
                        <a:schemeClr val="tx1"/>
                      </a:solidFill>
                    </a:lnB>
                    <a:solidFill>
                      <a:srgbClr val="DAE3F3"/>
                    </a:solidFill>
                  </a:tcPr>
                </a:tc>
                <a:tc>
                  <a:txBody>
                    <a:bodyPr/>
                    <a:lstStyle/>
                    <a:p>
                      <a:r>
                        <a:rPr lang="en-US" sz="1800">
                          <a:latin typeface="ITC Franklin Gothic Std Book"/>
                        </a:rPr>
                        <a:t>genetic</a:t>
                      </a:r>
                    </a:p>
                  </a:txBody>
                  <a:tcPr>
                    <a:lnL w="12700">
                      <a:solidFill>
                        <a:schemeClr val="tx1"/>
                      </a:solidFill>
                    </a:lnL>
                    <a:lnR w="12700">
                      <a:solidFill>
                        <a:schemeClr val="tx1"/>
                      </a:solidFill>
                    </a:lnR>
                    <a:lnT w="12700">
                      <a:solidFill>
                        <a:schemeClr val="tx1"/>
                      </a:solidFill>
                    </a:lnT>
                    <a:lnB w="12700">
                      <a:solidFill>
                        <a:schemeClr val="tx1"/>
                      </a:solidFill>
                    </a:lnB>
                    <a:solidFill>
                      <a:srgbClr val="DAE3F3"/>
                    </a:solidFill>
                  </a:tcPr>
                </a:tc>
                <a:extLst>
                  <a:ext uri="{0D108BD9-81ED-4DB2-BD59-A6C34878D82A}">
                    <a16:rowId xmlns:a16="http://schemas.microsoft.com/office/drawing/2014/main" val="3994156425"/>
                  </a:ext>
                </a:extLst>
              </a:tr>
              <a:tr h="370840">
                <a:tc>
                  <a:txBody>
                    <a:bodyPr/>
                    <a:lstStyle/>
                    <a:p>
                      <a:pPr lvl="0" defTabSz="914400">
                        <a:buNone/>
                      </a:pPr>
                      <a:r>
                        <a:rPr lang="en-US" sz="1800">
                          <a:latin typeface="ITC Franklin Gothic Std Book"/>
                        </a:rPr>
                        <a:t>method</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r>
                        <a:rPr lang="en-US" sz="1800">
                          <a:latin typeface="ITC Franklin Gothic Std Book"/>
                        </a:rPr>
                        <a:t>faculty</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r>
                        <a:rPr lang="en-US" sz="1800">
                          <a:latin typeface="ITC Franklin Gothic Std Book"/>
                        </a:rPr>
                        <a:t>metastasis</a:t>
                      </a:r>
                    </a:p>
                  </a:txBody>
                  <a:tcPr>
                    <a:lnL w="12700">
                      <a:solidFill>
                        <a:schemeClr val="tx1"/>
                      </a:solidFill>
                    </a:lnL>
                    <a:lnR w="12700">
                      <a:solidFill>
                        <a:schemeClr val="tx1"/>
                      </a:solidFill>
                    </a:lnR>
                    <a:lnT w="12700">
                      <a:solidFill>
                        <a:schemeClr val="tx1"/>
                      </a:solidFill>
                    </a:lnT>
                    <a:lnB w="12700">
                      <a:solidFill>
                        <a:schemeClr val="tx1"/>
                      </a:solidFill>
                    </a:lnB>
                    <a:solidFill>
                      <a:srgbClr val="DAE3F3"/>
                    </a:solidFill>
                  </a:tcPr>
                </a:tc>
                <a:tc>
                  <a:txBody>
                    <a:bodyPr/>
                    <a:lstStyle/>
                    <a:p>
                      <a:r>
                        <a:rPr lang="en-US" sz="1800">
                          <a:latin typeface="ITC Franklin Gothic Std Book"/>
                        </a:rPr>
                        <a:t>response</a:t>
                      </a:r>
                    </a:p>
                  </a:txBody>
                  <a:tcPr>
                    <a:lnL w="12700">
                      <a:solidFill>
                        <a:schemeClr val="tx1"/>
                      </a:solidFill>
                    </a:lnL>
                    <a:lnR w="12700">
                      <a:solidFill>
                        <a:schemeClr val="tx1"/>
                      </a:solidFill>
                    </a:lnR>
                    <a:lnT w="12700">
                      <a:solidFill>
                        <a:schemeClr val="tx1"/>
                      </a:solidFill>
                    </a:lnT>
                    <a:lnB w="12700">
                      <a:solidFill>
                        <a:schemeClr val="tx1"/>
                      </a:solidFill>
                    </a:lnB>
                    <a:solidFill>
                      <a:srgbClr val="DAE3F3"/>
                    </a:solidFill>
                  </a:tcPr>
                </a:tc>
                <a:tc>
                  <a:txBody>
                    <a:bodyPr/>
                    <a:lstStyle/>
                    <a:p>
                      <a:r>
                        <a:rPr lang="en-US" sz="1800">
                          <a:latin typeface="ITC Franklin Gothic Std Book"/>
                        </a:rPr>
                        <a:t>expression</a:t>
                      </a:r>
                    </a:p>
                  </a:txBody>
                  <a:tcPr>
                    <a:lnL w="12700">
                      <a:solidFill>
                        <a:schemeClr val="tx1"/>
                      </a:solidFill>
                    </a:lnL>
                    <a:lnR w="12700">
                      <a:solidFill>
                        <a:schemeClr val="tx1"/>
                      </a:solidFill>
                    </a:lnR>
                    <a:lnT w="12700">
                      <a:solidFill>
                        <a:schemeClr val="tx1"/>
                      </a:solidFill>
                    </a:lnT>
                    <a:lnB w="12700">
                      <a:solidFill>
                        <a:schemeClr val="tx1"/>
                      </a:solidFill>
                    </a:lnB>
                    <a:solidFill>
                      <a:srgbClr val="DAE3F3"/>
                    </a:solidFill>
                  </a:tcPr>
                </a:tc>
                <a:extLst>
                  <a:ext uri="{0D108BD9-81ED-4DB2-BD59-A6C34878D82A}">
                    <a16:rowId xmlns:a16="http://schemas.microsoft.com/office/drawing/2014/main" val="3482010055"/>
                  </a:ext>
                </a:extLst>
              </a:tr>
            </a:tbl>
          </a:graphicData>
        </a:graphic>
      </p:graphicFrame>
      <p:sp>
        <p:nvSpPr>
          <p:cNvPr id="7" name="TextBox 6">
            <a:extLst>
              <a:ext uri="{FF2B5EF4-FFF2-40B4-BE49-F238E27FC236}">
                <a16:creationId xmlns:a16="http://schemas.microsoft.com/office/drawing/2014/main" id="{4CB0452F-6967-CA4D-BE47-091B119464DF}"/>
              </a:ext>
            </a:extLst>
          </p:cNvPr>
          <p:cNvSpPr txBox="1"/>
          <p:nvPr/>
        </p:nvSpPr>
        <p:spPr>
          <a:xfrm>
            <a:off x="11721314" y="6436348"/>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latin typeface="ITC Franklin Gothic Std Book"/>
              </a:rPr>
              <a:t>10</a:t>
            </a:r>
            <a:endParaRPr lang="en-US" sz="1600" b="0" i="0" u="none" strike="noStrike" kern="1200" cap="none" spc="0" normalizeH="0" baseline="0" noProof="0">
              <a:ln>
                <a:noFill/>
              </a:ln>
              <a:effectLst/>
              <a:uLnTx/>
              <a:uFillTx/>
              <a:latin typeface="ITC Franklin Gothic Std Book"/>
            </a:endParaRPr>
          </a:p>
        </p:txBody>
      </p:sp>
    </p:spTree>
    <p:extLst>
      <p:ext uri="{BB962C8B-B14F-4D97-AF65-F5344CB8AC3E}">
        <p14:creationId xmlns:p14="http://schemas.microsoft.com/office/powerpoint/2010/main" val="1079206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8C9CE9-7912-4CBE-98F1-DF9092C6333B}"/>
              </a:ext>
            </a:extLst>
          </p:cNvPr>
          <p:cNvSpPr>
            <a:spLocks noGrp="1"/>
          </p:cNvSpPr>
          <p:nvPr>
            <p:ph type="title" idx="4294967295"/>
          </p:nvPr>
        </p:nvSpPr>
        <p:spPr>
          <a:xfrm>
            <a:off x="0" y="324565"/>
            <a:ext cx="12192000" cy="609600"/>
          </a:xfrm>
          <a:prstGeom prst="rect">
            <a:avLst/>
          </a:prstGeom>
        </p:spPr>
        <p:txBody>
          <a:bodyPr/>
          <a:lstStyle/>
          <a:p>
            <a:pPr algn="ctr"/>
            <a:r>
              <a:rPr lang="en-US" b="1">
                <a:solidFill>
                  <a:srgbClr val="002060"/>
                </a:solidFill>
                <a:latin typeface="ITC Franklin Gothic Std Book" panose="020B0504030503020204" pitchFamily="34" charset="0"/>
              </a:rPr>
              <a:t>Topic Trends</a:t>
            </a:r>
          </a:p>
        </p:txBody>
      </p:sp>
      <p:sp>
        <p:nvSpPr>
          <p:cNvPr id="16" name="TextBox 15">
            <a:extLst>
              <a:ext uri="{FF2B5EF4-FFF2-40B4-BE49-F238E27FC236}">
                <a16:creationId xmlns:a16="http://schemas.microsoft.com/office/drawing/2014/main" id="{00C4968A-EB7F-9144-990F-7F3C09D92FF8}"/>
              </a:ext>
            </a:extLst>
          </p:cNvPr>
          <p:cNvSpPr txBox="1"/>
          <p:nvPr/>
        </p:nvSpPr>
        <p:spPr>
          <a:xfrm>
            <a:off x="11721314" y="6488434"/>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latin typeface="ITC Franklin Gothic Std Book"/>
              </a:rPr>
              <a:t>11</a:t>
            </a:r>
            <a:endParaRPr kumimoji="0" lang="en-US" sz="1600" b="0" i="0" u="none" strike="noStrike" kern="1200" cap="none" spc="0" normalizeH="0" baseline="0" noProof="0">
              <a:ln>
                <a:noFill/>
              </a:ln>
              <a:solidFill>
                <a:prstClr val="black"/>
              </a:solidFill>
              <a:effectLst/>
              <a:uLnTx/>
              <a:uFillTx/>
              <a:latin typeface="ITC Franklin Gothic Std Book"/>
              <a:ea typeface="+mn-ea"/>
              <a:cs typeface="+mn-cs"/>
            </a:endParaRPr>
          </a:p>
        </p:txBody>
      </p:sp>
      <p:pic>
        <p:nvPicPr>
          <p:cNvPr id="17" name="Picture 16" descr="topic trends for 10 topic model&#10;&#10;Description automatically generated">
            <a:extLst>
              <a:ext uri="{FF2B5EF4-FFF2-40B4-BE49-F238E27FC236}">
                <a16:creationId xmlns:a16="http://schemas.microsoft.com/office/drawing/2014/main" id="{085B3FE5-C2E1-4186-83DF-71D1F82554F1}"/>
              </a:ext>
            </a:extLst>
          </p:cNvPr>
          <p:cNvPicPr>
            <a:picLocks noChangeAspect="1"/>
          </p:cNvPicPr>
          <p:nvPr/>
        </p:nvPicPr>
        <p:blipFill>
          <a:blip r:embed="rId3"/>
          <a:stretch>
            <a:fillRect/>
          </a:stretch>
        </p:blipFill>
        <p:spPr>
          <a:xfrm>
            <a:off x="483242" y="1123331"/>
            <a:ext cx="11225515" cy="5674722"/>
          </a:xfrm>
          <a:prstGeom prst="rect">
            <a:avLst/>
          </a:prstGeom>
        </p:spPr>
      </p:pic>
    </p:spTree>
    <p:extLst>
      <p:ext uri="{BB962C8B-B14F-4D97-AF65-F5344CB8AC3E}">
        <p14:creationId xmlns:p14="http://schemas.microsoft.com/office/powerpoint/2010/main" val="2396478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D51888-B85D-F8AD-46CC-7C3A17FEC939}"/>
              </a:ext>
            </a:extLst>
          </p:cNvPr>
          <p:cNvSpPr txBox="1"/>
          <p:nvPr/>
        </p:nvSpPr>
        <p:spPr>
          <a:xfrm>
            <a:off x="0" y="2699542"/>
            <a:ext cx="12192000" cy="769441"/>
          </a:xfrm>
          <a:prstGeom prst="rect">
            <a:avLst/>
          </a:prstGeom>
          <a:noFill/>
        </p:spPr>
        <p:txBody>
          <a:bodyPr wrap="square" lIns="91440" tIns="45720" rIns="91440" bIns="45720" rtlCol="0" anchor="t">
            <a:spAutoFit/>
          </a:bodyPr>
          <a:lstStyle/>
          <a:p>
            <a:pPr marL="0" lvl="1" algn="ctr" defTabSz="914400">
              <a:spcBef>
                <a:spcPts val="1000"/>
              </a:spcBef>
            </a:pPr>
            <a:r>
              <a:rPr lang="en-US" sz="4400" b="1">
                <a:solidFill>
                  <a:srgbClr val="002060"/>
                </a:solidFill>
                <a:latin typeface="ITC Franklin Gothic Std Book"/>
              </a:rPr>
              <a:t>Themed R&amp;D Trends: Case Studies </a:t>
            </a:r>
            <a:endParaRPr lang="en-US"/>
          </a:p>
        </p:txBody>
      </p:sp>
    </p:spTree>
    <p:extLst>
      <p:ext uri="{BB962C8B-B14F-4D97-AF65-F5344CB8AC3E}">
        <p14:creationId xmlns:p14="http://schemas.microsoft.com/office/powerpoint/2010/main" val="1448416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7038" y="233363"/>
            <a:ext cx="11764962" cy="646112"/>
          </a:xfrm>
          <a:prstGeom prst="rect">
            <a:avLst/>
          </a:prstGeom>
        </p:spPr>
        <p:txBody>
          <a:bodyPr lIns="91440" tIns="45720" rIns="91440" bIns="45720" anchor="t"/>
          <a:lstStyle/>
          <a:p>
            <a:pPr algn="ctr"/>
            <a:r>
              <a:rPr lang="en-US" b="1">
                <a:solidFill>
                  <a:srgbClr val="002060"/>
                </a:solidFill>
                <a:latin typeface="ITC Franklin Gothic Std Book"/>
              </a:rPr>
              <a:t>Research Questions</a:t>
            </a:r>
          </a:p>
        </p:txBody>
      </p:sp>
      <p:sp>
        <p:nvSpPr>
          <p:cNvPr id="3" name="Content Placeholder 2"/>
          <p:cNvSpPr>
            <a:spLocks noGrp="1"/>
          </p:cNvSpPr>
          <p:nvPr>
            <p:ph idx="4294967295"/>
          </p:nvPr>
        </p:nvSpPr>
        <p:spPr>
          <a:xfrm>
            <a:off x="679614" y="1239618"/>
            <a:ext cx="11273334" cy="5103298"/>
          </a:xfrm>
          <a:prstGeom prst="rect">
            <a:avLst/>
          </a:prstGeom>
        </p:spPr>
        <p:txBody>
          <a:bodyPr lIns="91440" tIns="45720" rIns="91440" bIns="45720" anchor="t">
            <a:noAutofit/>
          </a:bodyPr>
          <a:lstStyle/>
          <a:p>
            <a:pPr>
              <a:lnSpc>
                <a:spcPct val="120000"/>
              </a:lnSpc>
            </a:pPr>
            <a:r>
              <a:rPr lang="en-US" sz="2400" b="1">
                <a:solidFill>
                  <a:srgbClr val="002060"/>
                </a:solidFill>
                <a:latin typeface="ITC Franklin Gothic Std Book"/>
              </a:rPr>
              <a:t>Can we use administrative data to obtain more granular information around a particular theme (e.g., artificial intelligence, pandemics) in order to supplement NCSES surveys?</a:t>
            </a:r>
          </a:p>
          <a:p>
            <a:pPr>
              <a:lnSpc>
                <a:spcPct val="120000"/>
              </a:lnSpc>
            </a:pPr>
            <a:r>
              <a:rPr lang="en-US" sz="2400">
                <a:solidFill>
                  <a:srgbClr val="002060"/>
                </a:solidFill>
                <a:latin typeface="ITC Franklin Gothic Std Book"/>
              </a:rPr>
              <a:t>Instead of giving a broad R&amp;D characterization, can we use the same administrative dataset (Federal </a:t>
            </a:r>
            <a:r>
              <a:rPr lang="en-US" sz="2400" err="1">
                <a:solidFill>
                  <a:srgbClr val="002060"/>
                </a:solidFill>
                <a:latin typeface="ITC Franklin Gothic Std Book"/>
              </a:rPr>
              <a:t>RePORTER</a:t>
            </a:r>
            <a:r>
              <a:rPr lang="en-US" sz="2400">
                <a:solidFill>
                  <a:srgbClr val="002060"/>
                </a:solidFill>
                <a:latin typeface="ITC Franklin Gothic Std Book"/>
              </a:rPr>
              <a:t>) to provide an R&amp;D characterization around a particular theme?</a:t>
            </a:r>
          </a:p>
          <a:p>
            <a:pPr marL="0" indent="0">
              <a:lnSpc>
                <a:spcPct val="120000"/>
              </a:lnSpc>
              <a:buNone/>
            </a:pPr>
            <a:endParaRPr lang="en-US" sz="2400">
              <a:solidFill>
                <a:srgbClr val="002060"/>
              </a:solidFill>
              <a:latin typeface="ITC Franklin Gothic Std Book"/>
            </a:endParaRPr>
          </a:p>
          <a:p>
            <a:pPr marL="0" indent="0">
              <a:lnSpc>
                <a:spcPct val="120000"/>
              </a:lnSpc>
              <a:buNone/>
            </a:pPr>
            <a:r>
              <a:rPr lang="en-US" sz="2400" b="1">
                <a:solidFill>
                  <a:srgbClr val="002060"/>
                </a:solidFill>
                <a:latin typeface="ITC Franklin Gothic Std Book"/>
              </a:rPr>
              <a:t>Two case studies:</a:t>
            </a:r>
            <a:r>
              <a:rPr lang="en-US" sz="2400">
                <a:solidFill>
                  <a:srgbClr val="002060"/>
                </a:solidFill>
                <a:latin typeface="ITC Franklin Gothic Std Book"/>
              </a:rPr>
              <a:t> </a:t>
            </a:r>
          </a:p>
          <a:p>
            <a:pPr marL="914400" lvl="1" indent="-457200">
              <a:lnSpc>
                <a:spcPct val="120000"/>
              </a:lnSpc>
            </a:pPr>
            <a:r>
              <a:rPr lang="en-US">
                <a:solidFill>
                  <a:srgbClr val="002060"/>
                </a:solidFill>
                <a:latin typeface="ITC Franklin Gothic Std Book"/>
              </a:rPr>
              <a:t>Artificial Intelligence (AI)</a:t>
            </a:r>
            <a:endParaRPr lang="en-US">
              <a:solidFill>
                <a:srgbClr val="000000"/>
              </a:solidFill>
              <a:latin typeface="Calibri" panose="020F0502020204030204"/>
              <a:cs typeface="Calibri"/>
            </a:endParaRPr>
          </a:p>
          <a:p>
            <a:pPr marL="914400" lvl="1" indent="-457200">
              <a:lnSpc>
                <a:spcPct val="120000"/>
              </a:lnSpc>
            </a:pPr>
            <a:r>
              <a:rPr lang="en-US">
                <a:solidFill>
                  <a:srgbClr val="002060"/>
                </a:solidFill>
                <a:latin typeface="ITC Franklin Gothic Std Book"/>
              </a:rPr>
              <a:t>Pandemics </a:t>
            </a:r>
            <a:endParaRPr lang="en-US">
              <a:solidFill>
                <a:srgbClr val="000000"/>
              </a:solidFill>
              <a:latin typeface="Calibri" panose="020F0502020204030204"/>
              <a:cs typeface="Calibri"/>
            </a:endParaRPr>
          </a:p>
          <a:p>
            <a:pPr marL="685800" lvl="2">
              <a:lnSpc>
                <a:spcPct val="120000"/>
              </a:lnSpc>
              <a:spcBef>
                <a:spcPts val="1000"/>
              </a:spcBef>
            </a:pPr>
            <a:endParaRPr lang="en-US" sz="2400">
              <a:solidFill>
                <a:srgbClr val="002060"/>
              </a:solidFill>
              <a:latin typeface="ITC Franklin Gothic Std Book"/>
            </a:endParaRPr>
          </a:p>
          <a:p>
            <a:pPr marL="0" lvl="1" indent="0">
              <a:lnSpc>
                <a:spcPct val="120000"/>
              </a:lnSpc>
              <a:spcBef>
                <a:spcPts val="1000"/>
              </a:spcBef>
              <a:buNone/>
            </a:pPr>
            <a:endParaRPr lang="en-US">
              <a:solidFill>
                <a:srgbClr val="002060"/>
              </a:solidFill>
              <a:latin typeface="ITC Franklin Gothic Std Book"/>
            </a:endParaRPr>
          </a:p>
          <a:p>
            <a:pPr marL="0" indent="0">
              <a:lnSpc>
                <a:spcPct val="120000"/>
              </a:lnSpc>
              <a:spcBef>
                <a:spcPts val="1000"/>
              </a:spcBef>
              <a:buNone/>
            </a:pPr>
            <a:endParaRPr lang="en-US" sz="2400">
              <a:solidFill>
                <a:srgbClr val="002060"/>
              </a:solidFill>
              <a:latin typeface="ITC Franklin Gothic Std Book" panose="020B0504030503020204" pitchFamily="34" charset="0"/>
            </a:endParaRPr>
          </a:p>
        </p:txBody>
      </p:sp>
      <p:sp>
        <p:nvSpPr>
          <p:cNvPr id="4" name="TextBox 3">
            <a:extLst>
              <a:ext uri="{FF2B5EF4-FFF2-40B4-BE49-F238E27FC236}">
                <a16:creationId xmlns:a16="http://schemas.microsoft.com/office/drawing/2014/main" id="{AA61E51B-D82C-5547-9AF9-936A804DEF26}"/>
              </a:ext>
            </a:extLst>
          </p:cNvPr>
          <p:cNvSpPr txBox="1"/>
          <p:nvPr/>
        </p:nvSpPr>
        <p:spPr>
          <a:xfrm>
            <a:off x="11721314" y="6436348"/>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ITC Franklin Gothic Std Book"/>
              </a:rPr>
              <a:t>12</a:t>
            </a:r>
          </a:p>
        </p:txBody>
      </p:sp>
    </p:spTree>
    <p:extLst>
      <p:ext uri="{BB962C8B-B14F-4D97-AF65-F5344CB8AC3E}">
        <p14:creationId xmlns:p14="http://schemas.microsoft.com/office/powerpoint/2010/main" val="1613323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7038" y="233363"/>
            <a:ext cx="11764962" cy="646112"/>
          </a:xfrm>
          <a:prstGeom prst="rect">
            <a:avLst/>
          </a:prstGeom>
        </p:spPr>
        <p:txBody>
          <a:bodyPr lIns="91440" tIns="45720" rIns="91440" bIns="45720" anchor="t"/>
          <a:lstStyle/>
          <a:p>
            <a:pPr algn="ctr"/>
            <a:r>
              <a:rPr lang="en-US" b="1">
                <a:solidFill>
                  <a:srgbClr val="002060"/>
                </a:solidFill>
                <a:latin typeface="ITC Franklin Gothic Std Book"/>
              </a:rPr>
              <a:t>Themed Topic Modeling</a:t>
            </a:r>
          </a:p>
        </p:txBody>
      </p:sp>
      <p:sp>
        <p:nvSpPr>
          <p:cNvPr id="3" name="Content Placeholder 2"/>
          <p:cNvSpPr>
            <a:spLocks noGrp="1"/>
          </p:cNvSpPr>
          <p:nvPr>
            <p:ph idx="4294967295"/>
          </p:nvPr>
        </p:nvSpPr>
        <p:spPr>
          <a:xfrm>
            <a:off x="679614" y="1239618"/>
            <a:ext cx="11273334" cy="5103298"/>
          </a:xfrm>
          <a:prstGeom prst="rect">
            <a:avLst/>
          </a:prstGeom>
        </p:spPr>
        <p:txBody>
          <a:bodyPr lIns="91440" tIns="45720" rIns="91440" bIns="45720" anchor="t">
            <a:normAutofit fontScale="92500" lnSpcReduction="10000"/>
          </a:bodyPr>
          <a:lstStyle/>
          <a:p>
            <a:pPr marL="0" indent="0">
              <a:lnSpc>
                <a:spcPct val="120000"/>
              </a:lnSpc>
              <a:buNone/>
            </a:pPr>
            <a:r>
              <a:rPr lang="en-US" sz="1200">
                <a:solidFill>
                  <a:srgbClr val="002060"/>
                </a:solidFill>
                <a:latin typeface="ITC Franklin Gothic Std Book"/>
              </a:rPr>
              <a:t>  </a:t>
            </a:r>
            <a:r>
              <a:rPr lang="en-US" b="1">
                <a:solidFill>
                  <a:srgbClr val="002060"/>
                </a:solidFill>
                <a:latin typeface="ITC Franklin Gothic Std Book"/>
              </a:rPr>
              <a:t>Methods:</a:t>
            </a:r>
          </a:p>
          <a:p>
            <a:pPr marL="514350" indent="-514350">
              <a:lnSpc>
                <a:spcPct val="120000"/>
              </a:lnSpc>
              <a:buAutoNum type="arabicPeriod"/>
            </a:pPr>
            <a:r>
              <a:rPr lang="en-US" b="1">
                <a:solidFill>
                  <a:srgbClr val="002060"/>
                </a:solidFill>
                <a:latin typeface="ITC Franklin Gothic Std Book"/>
              </a:rPr>
              <a:t>Information Retrieval </a:t>
            </a:r>
            <a:r>
              <a:rPr lang="en-US">
                <a:solidFill>
                  <a:srgbClr val="002060"/>
                </a:solidFill>
                <a:latin typeface="ITC Franklin Gothic Std Book"/>
              </a:rPr>
              <a:t>– filter corpus to identify theme-related projects</a:t>
            </a:r>
          </a:p>
          <a:p>
            <a:pPr lvl="1">
              <a:lnSpc>
                <a:spcPct val="120000"/>
              </a:lnSpc>
            </a:pPr>
            <a:r>
              <a:rPr lang="en-US">
                <a:solidFill>
                  <a:srgbClr val="002060"/>
                </a:solidFill>
                <a:latin typeface="ITC Franklin Gothic Std Book"/>
              </a:rPr>
              <a:t>Term matching: identify abstracts that contain keywords</a:t>
            </a:r>
          </a:p>
          <a:p>
            <a:pPr lvl="1">
              <a:lnSpc>
                <a:spcPct val="120000"/>
              </a:lnSpc>
            </a:pPr>
            <a:r>
              <a:rPr lang="en-US">
                <a:solidFill>
                  <a:srgbClr val="002060"/>
                </a:solidFill>
                <a:latin typeface="ITC Franklin Gothic Std Book"/>
              </a:rPr>
              <a:t>Latent semantic indexing (LSI): dimensionality reduction technique that identifies abstracts related to the keywords </a:t>
            </a:r>
            <a:endParaRPr lang="en-US">
              <a:solidFill>
                <a:srgbClr val="000000"/>
              </a:solidFill>
              <a:latin typeface="Calibri" panose="020F0502020204030204"/>
              <a:cs typeface="Calibri" panose="020F0502020204030204"/>
            </a:endParaRPr>
          </a:p>
          <a:p>
            <a:pPr lvl="2">
              <a:lnSpc>
                <a:spcPct val="120000"/>
              </a:lnSpc>
            </a:pPr>
            <a:r>
              <a:rPr lang="en-US">
                <a:solidFill>
                  <a:srgbClr val="002060"/>
                </a:solidFill>
                <a:latin typeface="ITC Franklin Gothic Std Book"/>
              </a:rPr>
              <a:t>It is not necessary for the abstracts to contain the keywords</a:t>
            </a:r>
          </a:p>
          <a:p>
            <a:pPr lvl="1">
              <a:lnSpc>
                <a:spcPct val="120000"/>
              </a:lnSpc>
            </a:pPr>
            <a:r>
              <a:rPr lang="en-US">
                <a:solidFill>
                  <a:srgbClr val="002060"/>
                </a:solidFill>
                <a:latin typeface="ITC Franklin Gothic Std Book"/>
              </a:rPr>
              <a:t>BERT: method using mathematical representations for words that convey semantic information</a:t>
            </a:r>
            <a:endParaRPr lang="en-US">
              <a:cs typeface="Calibri"/>
            </a:endParaRPr>
          </a:p>
          <a:p>
            <a:pPr lvl="2">
              <a:lnSpc>
                <a:spcPct val="120000"/>
              </a:lnSpc>
            </a:pPr>
            <a:r>
              <a:rPr lang="en-US">
                <a:solidFill>
                  <a:srgbClr val="012F6C"/>
                </a:solidFill>
                <a:latin typeface="ITC Franklin Gothic Std Book" panose="020B0504030503020204" pitchFamily="34" charset="0"/>
              </a:rPr>
              <a:t>Bidirectional Encoder Representations from Transformers</a:t>
            </a:r>
          </a:p>
          <a:p>
            <a:pPr lvl="2">
              <a:lnSpc>
                <a:spcPct val="120000"/>
              </a:lnSpc>
            </a:pPr>
            <a:r>
              <a:rPr lang="en-US">
                <a:solidFill>
                  <a:srgbClr val="012F6C"/>
                </a:solidFill>
                <a:latin typeface="ITC Franklin Gothic Std Book"/>
              </a:rPr>
              <a:t>Abstracts checked for similarity to keywords</a:t>
            </a:r>
          </a:p>
          <a:p>
            <a:pPr marL="514350" indent="-514350">
              <a:lnSpc>
                <a:spcPct val="120000"/>
              </a:lnSpc>
              <a:buFont typeface="+mj-lt"/>
              <a:buAutoNum type="arabicPeriod"/>
            </a:pPr>
            <a:r>
              <a:rPr lang="en-US" b="1">
                <a:solidFill>
                  <a:srgbClr val="002060"/>
                </a:solidFill>
                <a:latin typeface="ITC Franklin Gothic Std Book"/>
              </a:rPr>
              <a:t>NMF Topic Modeling </a:t>
            </a:r>
            <a:r>
              <a:rPr lang="en-US">
                <a:solidFill>
                  <a:srgbClr val="002060"/>
                </a:solidFill>
                <a:latin typeface="ITC Franklin Gothic Std Book"/>
              </a:rPr>
              <a:t>on themed corpus abstracts</a:t>
            </a:r>
          </a:p>
          <a:p>
            <a:pPr marL="685800" lvl="2">
              <a:lnSpc>
                <a:spcPct val="120000"/>
              </a:lnSpc>
              <a:spcBef>
                <a:spcPts val="1000"/>
              </a:spcBef>
            </a:pPr>
            <a:endParaRPr lang="en-US">
              <a:solidFill>
                <a:srgbClr val="002060"/>
              </a:solidFill>
              <a:latin typeface="ITC Franklin Gothic Std Book"/>
            </a:endParaRPr>
          </a:p>
          <a:p>
            <a:pPr marL="228600" lvl="1">
              <a:lnSpc>
                <a:spcPct val="120000"/>
              </a:lnSpc>
              <a:spcBef>
                <a:spcPts val="1000"/>
              </a:spcBef>
            </a:pPr>
            <a:endParaRPr lang="en-US" sz="2800">
              <a:solidFill>
                <a:srgbClr val="002060"/>
              </a:solidFill>
              <a:latin typeface="ITC Franklin Gothic Std Book"/>
            </a:endParaRPr>
          </a:p>
          <a:p>
            <a:pPr marL="0" indent="0">
              <a:lnSpc>
                <a:spcPct val="120000"/>
              </a:lnSpc>
              <a:spcBef>
                <a:spcPts val="1000"/>
              </a:spcBef>
              <a:buNone/>
            </a:pPr>
            <a:endParaRPr lang="en-US" sz="2400">
              <a:solidFill>
                <a:srgbClr val="002060"/>
              </a:solidFill>
              <a:latin typeface="ITC Franklin Gothic Std Book" panose="020B0504030503020204" pitchFamily="34" charset="0"/>
            </a:endParaRPr>
          </a:p>
        </p:txBody>
      </p:sp>
      <p:sp>
        <p:nvSpPr>
          <p:cNvPr id="4" name="TextBox 3">
            <a:extLst>
              <a:ext uri="{FF2B5EF4-FFF2-40B4-BE49-F238E27FC236}">
                <a16:creationId xmlns:a16="http://schemas.microsoft.com/office/drawing/2014/main" id="{AA61E51B-D82C-5547-9AF9-936A804DEF26}"/>
              </a:ext>
            </a:extLst>
          </p:cNvPr>
          <p:cNvSpPr txBox="1"/>
          <p:nvPr/>
        </p:nvSpPr>
        <p:spPr>
          <a:xfrm>
            <a:off x="11721314" y="6436348"/>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ITC Franklin Gothic Std Book"/>
              </a:rPr>
              <a:t>13</a:t>
            </a:r>
          </a:p>
        </p:txBody>
      </p:sp>
    </p:spTree>
    <p:extLst>
      <p:ext uri="{BB962C8B-B14F-4D97-AF65-F5344CB8AC3E}">
        <p14:creationId xmlns:p14="http://schemas.microsoft.com/office/powerpoint/2010/main" val="431446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7038" y="233363"/>
            <a:ext cx="11764962" cy="646112"/>
          </a:xfrm>
          <a:prstGeom prst="rect">
            <a:avLst/>
          </a:prstGeom>
        </p:spPr>
        <p:txBody>
          <a:bodyPr/>
          <a:lstStyle/>
          <a:p>
            <a:pPr algn="ctr"/>
            <a:r>
              <a:rPr lang="en-US" b="1">
                <a:solidFill>
                  <a:srgbClr val="002060"/>
                </a:solidFill>
                <a:latin typeface="ITC Franklin Gothic Std Book" panose="020B0504030503020204" pitchFamily="34" charset="0"/>
              </a:rPr>
              <a:t>AI Information Retrieval</a:t>
            </a:r>
          </a:p>
        </p:txBody>
      </p:sp>
      <p:sp>
        <p:nvSpPr>
          <p:cNvPr id="3" name="Content Placeholder 2"/>
          <p:cNvSpPr>
            <a:spLocks noGrp="1"/>
          </p:cNvSpPr>
          <p:nvPr>
            <p:ph idx="4294967295"/>
          </p:nvPr>
        </p:nvSpPr>
        <p:spPr>
          <a:xfrm>
            <a:off x="314285" y="1414998"/>
            <a:ext cx="11608878" cy="5103298"/>
          </a:xfrm>
          <a:prstGeom prst="rect">
            <a:avLst/>
          </a:prstGeom>
        </p:spPr>
        <p:txBody>
          <a:bodyPr lIns="91440" tIns="45720" rIns="91440" bIns="45720" anchor="t">
            <a:noAutofit/>
          </a:bodyPr>
          <a:lstStyle/>
          <a:p>
            <a:pPr marL="0" indent="0">
              <a:lnSpc>
                <a:spcPct val="120000"/>
              </a:lnSpc>
              <a:buNone/>
            </a:pPr>
            <a:r>
              <a:rPr lang="en-US" sz="2400">
                <a:solidFill>
                  <a:srgbClr val="002060"/>
                </a:solidFill>
                <a:latin typeface="ITC Franklin Gothic Std Book"/>
              </a:rPr>
              <a:t>To create the AI corpus:</a:t>
            </a:r>
          </a:p>
          <a:p>
            <a:pPr marL="514350" indent="-514350">
              <a:lnSpc>
                <a:spcPct val="120000"/>
              </a:lnSpc>
              <a:buFont typeface="+mj-lt"/>
              <a:buAutoNum type="arabicPeriod"/>
            </a:pPr>
            <a:r>
              <a:rPr lang="en-US" sz="2400">
                <a:solidFill>
                  <a:srgbClr val="002060"/>
                </a:solidFill>
                <a:latin typeface="ITC Franklin Gothic Std Book"/>
              </a:rPr>
              <a:t>Construct sentence embeddings for each sentence in every abstract using BERT</a:t>
            </a:r>
          </a:p>
          <a:p>
            <a:pPr marL="514350" indent="-514350">
              <a:lnSpc>
                <a:spcPct val="120000"/>
              </a:lnSpc>
              <a:buFont typeface="+mj-lt"/>
              <a:buAutoNum type="arabicPeriod"/>
            </a:pPr>
            <a:r>
              <a:rPr lang="en-US" sz="2400">
                <a:solidFill>
                  <a:srgbClr val="002060"/>
                </a:solidFill>
                <a:latin typeface="ITC Franklin Gothic Std Book"/>
              </a:rPr>
              <a:t>Construct sentence embeddings for each sentence in the Artificial Intelligence Wikipedia page using BERT</a:t>
            </a:r>
          </a:p>
          <a:p>
            <a:pPr marL="514350" indent="-514350">
              <a:lnSpc>
                <a:spcPct val="120000"/>
              </a:lnSpc>
              <a:buFont typeface="+mj-lt"/>
              <a:buAutoNum type="arabicPeriod"/>
            </a:pPr>
            <a:r>
              <a:rPr lang="en-US" sz="2400">
                <a:solidFill>
                  <a:srgbClr val="002060"/>
                </a:solidFill>
                <a:latin typeface="ITC Franklin Gothic Std Book"/>
              </a:rPr>
              <a:t>Calculate the cosine similarity for each pairwise combination of sentence embeddings</a:t>
            </a:r>
          </a:p>
          <a:p>
            <a:pPr marL="514350" indent="-514350">
              <a:lnSpc>
                <a:spcPct val="120000"/>
              </a:lnSpc>
              <a:buFont typeface="+mj-lt"/>
              <a:buAutoNum type="arabicPeriod"/>
            </a:pPr>
            <a:r>
              <a:rPr lang="en-US" sz="2400">
                <a:solidFill>
                  <a:srgbClr val="002060"/>
                </a:solidFill>
                <a:latin typeface="ITC Franklin Gothic Std Book"/>
              </a:rPr>
              <a:t>Take the mean of the top 10 scores for each sentence in an abstract: average the scores across sentences to obtain the similarity score for an abstract</a:t>
            </a:r>
          </a:p>
          <a:p>
            <a:pPr marL="514350" indent="-514350">
              <a:lnSpc>
                <a:spcPct val="120000"/>
              </a:lnSpc>
              <a:buFont typeface="+mj-lt"/>
              <a:buAutoNum type="arabicPeriod"/>
            </a:pPr>
            <a:r>
              <a:rPr lang="en-US" sz="2400">
                <a:solidFill>
                  <a:srgbClr val="002060"/>
                </a:solidFill>
                <a:latin typeface="ITC Franklin Gothic Std Book"/>
              </a:rPr>
              <a:t>Use a cutoff of 2.5 SDs above the mean abstract similarity score to classify as AI</a:t>
            </a:r>
          </a:p>
          <a:p>
            <a:pPr marL="228600" lvl="1">
              <a:lnSpc>
                <a:spcPct val="120000"/>
              </a:lnSpc>
              <a:spcBef>
                <a:spcPts val="1000"/>
              </a:spcBef>
            </a:pPr>
            <a:endParaRPr lang="en-US">
              <a:solidFill>
                <a:srgbClr val="002060"/>
              </a:solidFill>
              <a:latin typeface="ITC Franklin Gothic Std Book"/>
            </a:endParaRPr>
          </a:p>
          <a:p>
            <a:pPr marL="0" indent="0">
              <a:lnSpc>
                <a:spcPct val="120000"/>
              </a:lnSpc>
              <a:spcBef>
                <a:spcPts val="1000"/>
              </a:spcBef>
              <a:buNone/>
            </a:pPr>
            <a:endParaRPr lang="en-US" sz="2400">
              <a:solidFill>
                <a:srgbClr val="002060"/>
              </a:solidFill>
              <a:latin typeface="ITC Franklin Gothic Std Book" panose="020B0504030503020204" pitchFamily="34" charset="0"/>
            </a:endParaRPr>
          </a:p>
        </p:txBody>
      </p:sp>
      <p:sp>
        <p:nvSpPr>
          <p:cNvPr id="4" name="TextBox 3">
            <a:extLst>
              <a:ext uri="{FF2B5EF4-FFF2-40B4-BE49-F238E27FC236}">
                <a16:creationId xmlns:a16="http://schemas.microsoft.com/office/drawing/2014/main" id="{AA61E51B-D82C-5547-9AF9-936A804DEF26}"/>
              </a:ext>
            </a:extLst>
          </p:cNvPr>
          <p:cNvSpPr txBox="1"/>
          <p:nvPr/>
        </p:nvSpPr>
        <p:spPr>
          <a:xfrm>
            <a:off x="11721314" y="6436348"/>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ITC Franklin Gothic Std Book"/>
              </a:rPr>
              <a:t>14</a:t>
            </a:r>
          </a:p>
        </p:txBody>
      </p:sp>
    </p:spTree>
    <p:extLst>
      <p:ext uri="{BB962C8B-B14F-4D97-AF65-F5344CB8AC3E}">
        <p14:creationId xmlns:p14="http://schemas.microsoft.com/office/powerpoint/2010/main" val="3081165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7038" y="233363"/>
            <a:ext cx="11764962" cy="646112"/>
          </a:xfrm>
          <a:prstGeom prst="rect">
            <a:avLst/>
          </a:prstGeom>
        </p:spPr>
        <p:txBody>
          <a:bodyPr/>
          <a:lstStyle/>
          <a:p>
            <a:pPr algn="ctr"/>
            <a:r>
              <a:rPr lang="en-US" b="1">
                <a:solidFill>
                  <a:srgbClr val="002060"/>
                </a:solidFill>
                <a:latin typeface="ITC Franklin Gothic Std Book" panose="020B0504030503020204" pitchFamily="34" charset="0"/>
              </a:rPr>
              <a:t>Artificial Intelligence Case Study</a:t>
            </a:r>
          </a:p>
        </p:txBody>
      </p:sp>
      <p:sp>
        <p:nvSpPr>
          <p:cNvPr id="3" name="Content Placeholder 2"/>
          <p:cNvSpPr>
            <a:spLocks noGrp="1"/>
          </p:cNvSpPr>
          <p:nvPr>
            <p:ph idx="4294967295"/>
          </p:nvPr>
        </p:nvSpPr>
        <p:spPr>
          <a:xfrm>
            <a:off x="2152650" y="1742649"/>
            <a:ext cx="10039350" cy="4856163"/>
          </a:xfrm>
          <a:prstGeom prst="rect">
            <a:avLst/>
          </a:prstGeom>
        </p:spPr>
        <p:txBody>
          <a:bodyPr lIns="91440" tIns="45720" rIns="91440" bIns="45720" anchor="t">
            <a:normAutofit/>
          </a:bodyPr>
          <a:lstStyle/>
          <a:p>
            <a:pPr marL="457200" lvl="2" indent="0">
              <a:lnSpc>
                <a:spcPct val="120000"/>
              </a:lnSpc>
              <a:spcBef>
                <a:spcPts val="1000"/>
              </a:spcBef>
              <a:buNone/>
            </a:pPr>
            <a:endParaRPr lang="en-US" sz="2400">
              <a:solidFill>
                <a:srgbClr val="002060"/>
              </a:solidFill>
              <a:latin typeface="ITC Franklin Gothic Std Book"/>
            </a:endParaRPr>
          </a:p>
          <a:p>
            <a:pPr marL="228600" lvl="1">
              <a:lnSpc>
                <a:spcPct val="120000"/>
              </a:lnSpc>
              <a:spcBef>
                <a:spcPts val="1000"/>
              </a:spcBef>
            </a:pPr>
            <a:endParaRPr lang="en-US" sz="2800">
              <a:solidFill>
                <a:srgbClr val="002060"/>
              </a:solidFill>
              <a:latin typeface="ITC Franklin Gothic Std Book"/>
            </a:endParaRPr>
          </a:p>
          <a:p>
            <a:pPr marL="0" indent="0">
              <a:lnSpc>
                <a:spcPct val="120000"/>
              </a:lnSpc>
              <a:buNone/>
            </a:pPr>
            <a:endParaRPr lang="en-US" sz="2400">
              <a:solidFill>
                <a:srgbClr val="002060"/>
              </a:solidFill>
              <a:latin typeface="ITC Franklin Gothic Std Book" panose="020B0504030503020204" pitchFamily="34" charset="0"/>
            </a:endParaRPr>
          </a:p>
        </p:txBody>
      </p:sp>
      <p:pic>
        <p:nvPicPr>
          <p:cNvPr id="4" name="Picture 3"/>
          <p:cNvPicPr>
            <a:picLocks noChangeAspect="1"/>
          </p:cNvPicPr>
          <p:nvPr/>
        </p:nvPicPr>
        <p:blipFill>
          <a:blip r:embed="rId3"/>
          <a:srcRect/>
          <a:stretch/>
        </p:blipFill>
        <p:spPr>
          <a:xfrm>
            <a:off x="4552262" y="1399047"/>
            <a:ext cx="7363807" cy="4870397"/>
          </a:xfrm>
          <a:prstGeom prst="rect">
            <a:avLst/>
          </a:prstGeom>
        </p:spPr>
      </p:pic>
      <p:pic>
        <p:nvPicPr>
          <p:cNvPr id="5" name="Picture 4"/>
          <p:cNvPicPr>
            <a:picLocks noChangeAspect="1"/>
          </p:cNvPicPr>
          <p:nvPr/>
        </p:nvPicPr>
        <p:blipFill>
          <a:blip r:embed="rId4"/>
          <a:srcRect/>
          <a:stretch/>
        </p:blipFill>
        <p:spPr>
          <a:xfrm>
            <a:off x="685062" y="1792459"/>
            <a:ext cx="3637595" cy="2182557"/>
          </a:xfrm>
          <a:prstGeom prst="rect">
            <a:avLst/>
          </a:prstGeom>
        </p:spPr>
      </p:pic>
      <p:pic>
        <p:nvPicPr>
          <p:cNvPr id="6" name="Picture 5"/>
          <p:cNvPicPr>
            <a:picLocks noChangeAspect="1"/>
          </p:cNvPicPr>
          <p:nvPr/>
        </p:nvPicPr>
        <p:blipFill>
          <a:blip r:embed="rId5"/>
          <a:srcRect/>
          <a:stretch/>
        </p:blipFill>
        <p:spPr>
          <a:xfrm>
            <a:off x="685062" y="4237411"/>
            <a:ext cx="3595613" cy="2157367"/>
          </a:xfrm>
          <a:prstGeom prst="rect">
            <a:avLst/>
          </a:prstGeom>
        </p:spPr>
      </p:pic>
      <p:sp>
        <p:nvSpPr>
          <p:cNvPr id="7" name="TextBox 6"/>
          <p:cNvSpPr txBox="1"/>
          <p:nvPr/>
        </p:nvSpPr>
        <p:spPr>
          <a:xfrm>
            <a:off x="685062" y="1308044"/>
            <a:ext cx="4039338" cy="646331"/>
          </a:xfrm>
          <a:prstGeom prst="rect">
            <a:avLst/>
          </a:prstGeom>
          <a:noFill/>
        </p:spPr>
        <p:txBody>
          <a:bodyPr wrap="square" rtlCol="0">
            <a:spAutoFit/>
          </a:bodyPr>
          <a:lstStyle/>
          <a:p>
            <a:pPr algn="ctr"/>
            <a:r>
              <a:rPr lang="en-US">
                <a:solidFill>
                  <a:srgbClr val="002060"/>
                </a:solidFill>
                <a:latin typeface="ITC Franklin Gothic Std Book" panose="020B0504030503020204" pitchFamily="34" charset="0"/>
              </a:rPr>
              <a:t>AI Corpus:  </a:t>
            </a:r>
            <a:r>
              <a:rPr lang="en-US" b="1">
                <a:solidFill>
                  <a:srgbClr val="002060"/>
                </a:solidFill>
                <a:latin typeface="ITC Franklin Gothic Std Book" panose="020B0504030503020204" pitchFamily="34" charset="0"/>
              </a:rPr>
              <a:t>7,658 abstracts</a:t>
            </a:r>
            <a:br>
              <a:rPr lang="en-US">
                <a:solidFill>
                  <a:srgbClr val="002060"/>
                </a:solidFill>
                <a:latin typeface="ITC Franklin Gothic Std Book" panose="020B0504030503020204" pitchFamily="34" charset="0"/>
              </a:rPr>
            </a:br>
            <a:endParaRPr lang="en-US">
              <a:solidFill>
                <a:srgbClr val="002060"/>
              </a:solidFill>
              <a:latin typeface="ITC Franklin Gothic Std Book" panose="020B0504030503020204" pitchFamily="34" charset="0"/>
            </a:endParaRPr>
          </a:p>
        </p:txBody>
      </p:sp>
      <p:sp>
        <p:nvSpPr>
          <p:cNvPr id="8" name="TextBox 7">
            <a:extLst>
              <a:ext uri="{FF2B5EF4-FFF2-40B4-BE49-F238E27FC236}">
                <a16:creationId xmlns:a16="http://schemas.microsoft.com/office/drawing/2014/main" id="{5D371D49-A46E-C647-B084-7A752F7C7828}"/>
              </a:ext>
            </a:extLst>
          </p:cNvPr>
          <p:cNvSpPr txBox="1"/>
          <p:nvPr/>
        </p:nvSpPr>
        <p:spPr>
          <a:xfrm>
            <a:off x="11721314" y="6436348"/>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ITC Franklin Gothic Std Book"/>
              </a:rPr>
              <a:t>15</a:t>
            </a:r>
          </a:p>
        </p:txBody>
      </p:sp>
    </p:spTree>
    <p:extLst>
      <p:ext uri="{BB962C8B-B14F-4D97-AF65-F5344CB8AC3E}">
        <p14:creationId xmlns:p14="http://schemas.microsoft.com/office/powerpoint/2010/main" val="3281704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8145" y="372258"/>
            <a:ext cx="11764962" cy="646112"/>
          </a:xfrm>
          <a:prstGeom prst="rect">
            <a:avLst/>
          </a:prstGeom>
        </p:spPr>
        <p:txBody>
          <a:bodyPr/>
          <a:lstStyle/>
          <a:p>
            <a:pPr algn="ctr"/>
            <a:r>
              <a:rPr lang="en-US" b="1">
                <a:solidFill>
                  <a:srgbClr val="002060"/>
                </a:solidFill>
                <a:latin typeface="ITC Franklin Gothic Std Book" panose="020B0504030503020204" pitchFamily="34" charset="0"/>
              </a:rPr>
              <a:t>Pandemics Information Retrieval</a:t>
            </a:r>
          </a:p>
        </p:txBody>
      </p:sp>
      <p:sp>
        <p:nvSpPr>
          <p:cNvPr id="3" name="Content Placeholder 2"/>
          <p:cNvSpPr>
            <a:spLocks noGrp="1"/>
          </p:cNvSpPr>
          <p:nvPr>
            <p:ph idx="4294967295"/>
          </p:nvPr>
        </p:nvSpPr>
        <p:spPr>
          <a:xfrm>
            <a:off x="679614" y="1239618"/>
            <a:ext cx="11273334" cy="5103298"/>
          </a:xfrm>
          <a:prstGeom prst="rect">
            <a:avLst/>
          </a:prstGeom>
        </p:spPr>
        <p:txBody>
          <a:bodyPr lIns="91440" tIns="45720" rIns="91440" bIns="45720" anchor="t">
            <a:normAutofit/>
          </a:bodyPr>
          <a:lstStyle/>
          <a:p>
            <a:pPr marL="0" indent="0">
              <a:lnSpc>
                <a:spcPct val="120000"/>
              </a:lnSpc>
              <a:buNone/>
            </a:pPr>
            <a:r>
              <a:rPr lang="en-US" sz="1200">
                <a:solidFill>
                  <a:srgbClr val="002060"/>
                </a:solidFill>
                <a:latin typeface="ITC Franklin Gothic Std Book"/>
              </a:rPr>
              <a:t> </a:t>
            </a:r>
            <a:endParaRPr lang="en-US">
              <a:solidFill>
                <a:srgbClr val="002060"/>
              </a:solidFill>
              <a:latin typeface="ITC Franklin Gothic Std Book"/>
            </a:endParaRPr>
          </a:p>
          <a:p>
            <a:pPr marL="228600" lvl="1">
              <a:lnSpc>
                <a:spcPct val="120000"/>
              </a:lnSpc>
              <a:spcBef>
                <a:spcPts val="1000"/>
              </a:spcBef>
            </a:pPr>
            <a:endParaRPr lang="en-US" sz="2800">
              <a:solidFill>
                <a:srgbClr val="002060"/>
              </a:solidFill>
              <a:latin typeface="ITC Franklin Gothic Std Book"/>
            </a:endParaRPr>
          </a:p>
          <a:p>
            <a:pPr marL="0" indent="0">
              <a:lnSpc>
                <a:spcPct val="120000"/>
              </a:lnSpc>
              <a:spcBef>
                <a:spcPts val="1000"/>
              </a:spcBef>
              <a:buNone/>
            </a:pPr>
            <a:endParaRPr lang="en-US" sz="2400">
              <a:solidFill>
                <a:srgbClr val="002060"/>
              </a:solidFill>
              <a:latin typeface="ITC Franklin Gothic Std Book" panose="020B0504030503020204" pitchFamily="34" charset="0"/>
            </a:endParaRPr>
          </a:p>
        </p:txBody>
      </p:sp>
      <p:sp>
        <p:nvSpPr>
          <p:cNvPr id="4" name="TextBox 3">
            <a:extLst>
              <a:ext uri="{FF2B5EF4-FFF2-40B4-BE49-F238E27FC236}">
                <a16:creationId xmlns:a16="http://schemas.microsoft.com/office/drawing/2014/main" id="{AA61E51B-D82C-5547-9AF9-936A804DEF26}"/>
              </a:ext>
            </a:extLst>
          </p:cNvPr>
          <p:cNvSpPr txBox="1"/>
          <p:nvPr/>
        </p:nvSpPr>
        <p:spPr>
          <a:xfrm>
            <a:off x="11721314" y="6436348"/>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ITC Franklin Gothic Std Book"/>
              </a:rPr>
              <a:t>16</a:t>
            </a:r>
          </a:p>
        </p:txBody>
      </p:sp>
      <p:sp>
        <p:nvSpPr>
          <p:cNvPr id="5" name="Content Placeholder 2">
            <a:extLst>
              <a:ext uri="{FF2B5EF4-FFF2-40B4-BE49-F238E27FC236}">
                <a16:creationId xmlns:a16="http://schemas.microsoft.com/office/drawing/2014/main" id="{D74137C9-E746-455A-9304-5760E1A52961}"/>
              </a:ext>
            </a:extLst>
          </p:cNvPr>
          <p:cNvSpPr txBox="1">
            <a:spLocks/>
          </p:cNvSpPr>
          <p:nvPr/>
        </p:nvSpPr>
        <p:spPr>
          <a:xfrm>
            <a:off x="684149" y="1502327"/>
            <a:ext cx="11273334" cy="510329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buNone/>
            </a:pPr>
            <a:r>
              <a:rPr lang="en-US">
                <a:solidFill>
                  <a:srgbClr val="002060"/>
                </a:solidFill>
                <a:latin typeface="ITC Franklin Gothic Std Book"/>
              </a:rPr>
              <a:t>To create the Pandemics corpus:</a:t>
            </a:r>
          </a:p>
          <a:p>
            <a:pPr marL="514350" indent="-514350">
              <a:lnSpc>
                <a:spcPct val="120000"/>
              </a:lnSpc>
              <a:buFont typeface="+mj-lt"/>
              <a:buAutoNum type="arabicPeriod"/>
            </a:pPr>
            <a:r>
              <a:rPr lang="en-US">
                <a:solidFill>
                  <a:srgbClr val="002060"/>
                </a:solidFill>
                <a:latin typeface="ITC Franklin Gothic Std Book"/>
              </a:rPr>
              <a:t>Include an abstract if it contains the term ‘pandemic’</a:t>
            </a:r>
          </a:p>
          <a:p>
            <a:pPr marL="514350" indent="-514350">
              <a:lnSpc>
                <a:spcPct val="120000"/>
              </a:lnSpc>
              <a:buFont typeface="+mj-lt"/>
              <a:buAutoNum type="arabicPeriod"/>
            </a:pPr>
            <a:r>
              <a:rPr lang="en-US">
                <a:solidFill>
                  <a:srgbClr val="002060"/>
                </a:solidFill>
                <a:latin typeface="ITC Franklin Gothic Std Book"/>
              </a:rPr>
              <a:t>Use LSI to score each abstract as relevant to a pandemics query</a:t>
            </a:r>
          </a:p>
          <a:p>
            <a:pPr marL="971550" lvl="1" indent="-514350">
              <a:lnSpc>
                <a:spcPct val="120000"/>
              </a:lnSpc>
              <a:buFont typeface="+mj-lt"/>
              <a:buAutoNum type="romanLcPeriod"/>
            </a:pPr>
            <a:r>
              <a:rPr lang="en-US" sz="2800">
                <a:solidFill>
                  <a:srgbClr val="002060"/>
                </a:solidFill>
                <a:latin typeface="ITC Franklin Gothic Std Book"/>
              </a:rPr>
              <a:t>A score is in [-1, 1] with scores closer to 1 signifying higher similarity to the query</a:t>
            </a:r>
          </a:p>
          <a:p>
            <a:pPr marL="971550" lvl="1" indent="-514350">
              <a:lnSpc>
                <a:spcPct val="120000"/>
              </a:lnSpc>
              <a:buFont typeface="+mj-lt"/>
              <a:buAutoNum type="romanLcPeriod"/>
            </a:pPr>
            <a:r>
              <a:rPr lang="en-US" sz="2800">
                <a:solidFill>
                  <a:srgbClr val="002060"/>
                </a:solidFill>
                <a:latin typeface="ITC Franklin Gothic Std Book"/>
              </a:rPr>
              <a:t>Include an abstract if it scores 0.7 or above </a:t>
            </a:r>
            <a:endParaRPr lang="en-US" sz="2800"/>
          </a:p>
          <a:p>
            <a:pPr marL="0" indent="0">
              <a:lnSpc>
                <a:spcPct val="120000"/>
              </a:lnSpc>
              <a:buFont typeface="Arial"/>
              <a:buNone/>
            </a:pPr>
            <a:endParaRPr lang="en-US">
              <a:solidFill>
                <a:srgbClr val="002060"/>
              </a:solidFill>
              <a:latin typeface="ITC Franklin Gothic Std Book"/>
            </a:endParaRPr>
          </a:p>
          <a:p>
            <a:pPr marL="228600" lvl="1">
              <a:lnSpc>
                <a:spcPct val="120000"/>
              </a:lnSpc>
              <a:spcBef>
                <a:spcPts val="1000"/>
              </a:spcBef>
            </a:pPr>
            <a:endParaRPr lang="en-US" sz="2800">
              <a:solidFill>
                <a:srgbClr val="002060"/>
              </a:solidFill>
              <a:latin typeface="ITC Franklin Gothic Std Book"/>
            </a:endParaRPr>
          </a:p>
          <a:p>
            <a:pPr marL="0" indent="0">
              <a:lnSpc>
                <a:spcPct val="120000"/>
              </a:lnSpc>
              <a:buFont typeface="Arial"/>
              <a:buNone/>
            </a:pPr>
            <a:endParaRPr lang="en-US">
              <a:solidFill>
                <a:srgbClr val="002060"/>
              </a:solidFill>
              <a:latin typeface="ITC Franklin Gothic Std Book" panose="020B0504030503020204" pitchFamily="34" charset="0"/>
            </a:endParaRPr>
          </a:p>
        </p:txBody>
      </p:sp>
    </p:spTree>
    <p:extLst>
      <p:ext uri="{BB962C8B-B14F-4D97-AF65-F5344CB8AC3E}">
        <p14:creationId xmlns:p14="http://schemas.microsoft.com/office/powerpoint/2010/main" val="888536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7513" y="234115"/>
            <a:ext cx="11764487" cy="644660"/>
          </a:xfrm>
          <a:prstGeom prst="rect">
            <a:avLst/>
          </a:prstGeom>
        </p:spPr>
        <p:txBody>
          <a:bodyPr/>
          <a:lstStyle/>
          <a:p>
            <a:pPr algn="ctr"/>
            <a:r>
              <a:rPr lang="en-US" b="1">
                <a:solidFill>
                  <a:srgbClr val="002060"/>
                </a:solidFill>
                <a:latin typeface="ITC Franklin Gothic Std Book" panose="020B0504030503020204" pitchFamily="34" charset="0"/>
              </a:rPr>
              <a:t>NCSES and UVA R&amp;D Team </a:t>
            </a:r>
          </a:p>
        </p:txBody>
      </p:sp>
      <p:sp>
        <p:nvSpPr>
          <p:cNvPr id="3" name="Content Placeholder 2"/>
          <p:cNvSpPr>
            <a:spLocks noGrp="1"/>
          </p:cNvSpPr>
          <p:nvPr>
            <p:ph idx="4294967295"/>
          </p:nvPr>
        </p:nvSpPr>
        <p:spPr>
          <a:xfrm>
            <a:off x="942621" y="1209041"/>
            <a:ext cx="10554162" cy="5525670"/>
          </a:xfrm>
          <a:prstGeom prst="rect">
            <a:avLst/>
          </a:prstGeom>
        </p:spPr>
        <p:txBody>
          <a:bodyPr lIns="91440" tIns="45720" rIns="91440" bIns="45720" anchor="t">
            <a:noAutofit/>
          </a:bodyPr>
          <a:lstStyle/>
          <a:p>
            <a:pPr marL="0" indent="0">
              <a:lnSpc>
                <a:spcPct val="110000"/>
              </a:lnSpc>
              <a:buNone/>
            </a:pPr>
            <a:r>
              <a:rPr lang="en-US" sz="2000" b="1">
                <a:solidFill>
                  <a:srgbClr val="002060"/>
                </a:solidFill>
                <a:latin typeface="ITC Franklin Gothic Std Book" panose="020B0504030503020204" pitchFamily="34" charset="0"/>
              </a:rPr>
              <a:t>NCSES, Research &amp; Development Statistics Program</a:t>
            </a:r>
          </a:p>
          <a:p>
            <a:pPr>
              <a:lnSpc>
                <a:spcPct val="110000"/>
              </a:lnSpc>
            </a:pPr>
            <a:r>
              <a:rPr lang="en-US" sz="2000">
                <a:solidFill>
                  <a:srgbClr val="002060"/>
                </a:solidFill>
                <a:latin typeface="ITC Franklin Gothic Std Book" panose="020B0504030503020204" pitchFamily="34" charset="0"/>
              </a:rPr>
              <a:t>John Jankowski, Senior Economic Advisor</a:t>
            </a:r>
          </a:p>
          <a:p>
            <a:pPr>
              <a:lnSpc>
                <a:spcPct val="110000"/>
              </a:lnSpc>
            </a:pPr>
            <a:r>
              <a:rPr lang="en-US" sz="2000">
                <a:solidFill>
                  <a:srgbClr val="002060"/>
                </a:solidFill>
                <a:latin typeface="ITC Franklin Gothic Std Book" panose="020B0504030503020204" pitchFamily="34" charset="0"/>
              </a:rPr>
              <a:t>Audrey </a:t>
            </a:r>
            <a:r>
              <a:rPr lang="en-US" sz="2000" err="1">
                <a:solidFill>
                  <a:srgbClr val="002060"/>
                </a:solidFill>
                <a:latin typeface="ITC Franklin Gothic Std Book" panose="020B0504030503020204" pitchFamily="34" charset="0"/>
              </a:rPr>
              <a:t>Kindlon</a:t>
            </a:r>
            <a:r>
              <a:rPr lang="en-US" sz="2000">
                <a:solidFill>
                  <a:srgbClr val="002060"/>
                </a:solidFill>
                <a:latin typeface="ITC Franklin Gothic Std Book" panose="020B0504030503020204" pitchFamily="34" charset="0"/>
              </a:rPr>
              <a:t>, Survey Statistician</a:t>
            </a:r>
            <a:endParaRPr lang="en-US" sz="2000" b="1">
              <a:solidFill>
                <a:srgbClr val="002060"/>
              </a:solidFill>
              <a:latin typeface="ITC Franklin Gothic Std Book"/>
            </a:endParaRPr>
          </a:p>
          <a:p>
            <a:pPr>
              <a:lnSpc>
                <a:spcPct val="110000"/>
              </a:lnSpc>
            </a:pPr>
            <a:endParaRPr lang="en-US" sz="1600" b="1">
              <a:solidFill>
                <a:srgbClr val="002060"/>
              </a:solidFill>
              <a:latin typeface="ITC Franklin Gothic Std Book"/>
            </a:endParaRPr>
          </a:p>
          <a:p>
            <a:pPr marL="0" indent="0">
              <a:lnSpc>
                <a:spcPct val="110000"/>
              </a:lnSpc>
              <a:buNone/>
            </a:pPr>
            <a:r>
              <a:rPr lang="en-US" sz="2000" b="1">
                <a:solidFill>
                  <a:srgbClr val="002060"/>
                </a:solidFill>
                <a:latin typeface="ITC Franklin Gothic Std Book"/>
              </a:rPr>
              <a:t>University of Virginia, Biocomplexity Institute, Social and Decision Analytics</a:t>
            </a:r>
          </a:p>
          <a:p>
            <a:pPr>
              <a:lnSpc>
                <a:spcPct val="110000"/>
              </a:lnSpc>
            </a:pPr>
            <a:r>
              <a:rPr lang="en-US" sz="2000">
                <a:solidFill>
                  <a:srgbClr val="002060"/>
                </a:solidFill>
                <a:latin typeface="ITC Franklin Gothic Std Book" panose="020B0504030503020204" pitchFamily="34" charset="0"/>
              </a:rPr>
              <a:t>Kathryn Linehan, Research Scientist</a:t>
            </a:r>
          </a:p>
          <a:p>
            <a:pPr>
              <a:lnSpc>
                <a:spcPct val="110000"/>
              </a:lnSpc>
            </a:pPr>
            <a:r>
              <a:rPr lang="en-US" sz="2000">
                <a:solidFill>
                  <a:srgbClr val="002060"/>
                </a:solidFill>
                <a:latin typeface="ITC Franklin Gothic Std Book" panose="020B0504030503020204" pitchFamily="34" charset="0"/>
              </a:rPr>
              <a:t>Eric Oh, SDAD Research Assistant Professor, now a data scientist at Reify Health</a:t>
            </a:r>
          </a:p>
          <a:p>
            <a:pPr>
              <a:lnSpc>
                <a:spcPct val="110000"/>
              </a:lnSpc>
            </a:pPr>
            <a:r>
              <a:rPr lang="en-US" sz="2000">
                <a:solidFill>
                  <a:srgbClr val="002060"/>
                </a:solidFill>
                <a:latin typeface="ITC Franklin Gothic Std Book" panose="020B0504030503020204" pitchFamily="34" charset="0"/>
              </a:rPr>
              <a:t>Leonel </a:t>
            </a:r>
            <a:r>
              <a:rPr lang="en-US" sz="2000" err="1">
                <a:solidFill>
                  <a:srgbClr val="002060"/>
                </a:solidFill>
                <a:latin typeface="ITC Franklin Gothic Std Book" panose="020B0504030503020204" pitchFamily="34" charset="0"/>
              </a:rPr>
              <a:t>Siwe</a:t>
            </a:r>
            <a:r>
              <a:rPr lang="en-US" sz="2000">
                <a:solidFill>
                  <a:srgbClr val="002060"/>
                </a:solidFill>
                <a:latin typeface="ITC Franklin Gothic Std Book" panose="020B0504030503020204" pitchFamily="34" charset="0"/>
              </a:rPr>
              <a:t>, Postdoctoral Research Associate</a:t>
            </a:r>
          </a:p>
          <a:p>
            <a:pPr>
              <a:lnSpc>
                <a:spcPct val="110000"/>
              </a:lnSpc>
            </a:pPr>
            <a:r>
              <a:rPr lang="en-US" sz="2000">
                <a:solidFill>
                  <a:srgbClr val="002060"/>
                </a:solidFill>
                <a:latin typeface="ITC Franklin Gothic Std Book" panose="020B0504030503020204" pitchFamily="34" charset="0"/>
              </a:rPr>
              <a:t>Madeline Garrett, Student Intern</a:t>
            </a:r>
          </a:p>
          <a:p>
            <a:pPr>
              <a:lnSpc>
                <a:spcPct val="110000"/>
              </a:lnSpc>
            </a:pPr>
            <a:r>
              <a:rPr lang="en-US" sz="2000">
                <a:solidFill>
                  <a:srgbClr val="002060"/>
                </a:solidFill>
                <a:latin typeface="ITC Franklin Gothic Std Book" panose="020B0504030503020204" pitchFamily="34" charset="0"/>
              </a:rPr>
              <a:t>Joel Thurston, Senior Scientist</a:t>
            </a:r>
          </a:p>
          <a:p>
            <a:pPr>
              <a:lnSpc>
                <a:spcPct val="110000"/>
              </a:lnSpc>
            </a:pPr>
            <a:r>
              <a:rPr lang="en-US" sz="2000">
                <a:solidFill>
                  <a:srgbClr val="002060"/>
                </a:solidFill>
                <a:latin typeface="ITC Franklin Gothic Std Book" panose="020B0504030503020204" pitchFamily="34" charset="0"/>
              </a:rPr>
              <a:t>Stephanie Shipp, Deputy Division Director &amp; Professor</a:t>
            </a:r>
          </a:p>
          <a:p>
            <a:pPr>
              <a:lnSpc>
                <a:spcPct val="110000"/>
              </a:lnSpc>
            </a:pPr>
            <a:r>
              <a:rPr lang="en-US" sz="2000">
                <a:solidFill>
                  <a:srgbClr val="002060"/>
                </a:solidFill>
                <a:latin typeface="ITC Franklin Gothic Std Book" panose="020B0504030503020204" pitchFamily="34" charset="0"/>
              </a:rPr>
              <a:t>Sallie Keller, Division Director and Distinguished Professor, Principal Investigator</a:t>
            </a:r>
          </a:p>
        </p:txBody>
      </p:sp>
      <p:sp>
        <p:nvSpPr>
          <p:cNvPr id="5" name="TextBox 4">
            <a:extLst>
              <a:ext uri="{FF2B5EF4-FFF2-40B4-BE49-F238E27FC236}">
                <a16:creationId xmlns:a16="http://schemas.microsoft.com/office/drawing/2014/main" id="{5733796B-3EE0-9157-DF48-F5F6AA1F3B5E}"/>
              </a:ext>
            </a:extLst>
          </p:cNvPr>
          <p:cNvSpPr txBox="1"/>
          <p:nvPr/>
        </p:nvSpPr>
        <p:spPr>
          <a:xfrm>
            <a:off x="11721314" y="6436348"/>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ITC Franklin Gothic Std Book"/>
              </a:rPr>
              <a:t>1</a:t>
            </a:r>
          </a:p>
        </p:txBody>
      </p:sp>
    </p:spTree>
    <p:extLst>
      <p:ext uri="{BB962C8B-B14F-4D97-AF65-F5344CB8AC3E}">
        <p14:creationId xmlns:p14="http://schemas.microsoft.com/office/powerpoint/2010/main" val="1958314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7038" y="233363"/>
            <a:ext cx="7360110" cy="646112"/>
          </a:xfrm>
          <a:prstGeom prst="rect">
            <a:avLst/>
          </a:prstGeom>
        </p:spPr>
        <p:txBody>
          <a:bodyPr/>
          <a:lstStyle/>
          <a:p>
            <a:pPr algn="ctr"/>
            <a:r>
              <a:rPr lang="en-US" b="1">
                <a:solidFill>
                  <a:srgbClr val="002060"/>
                </a:solidFill>
                <a:latin typeface="ITC Franklin Gothic Std Book" panose="020B0504030503020204" pitchFamily="34" charset="0"/>
              </a:rPr>
              <a:t>Pandemics Case Study</a:t>
            </a:r>
          </a:p>
        </p:txBody>
      </p:sp>
      <p:sp>
        <p:nvSpPr>
          <p:cNvPr id="3" name="Content Placeholder 2"/>
          <p:cNvSpPr>
            <a:spLocks noGrp="1"/>
          </p:cNvSpPr>
          <p:nvPr>
            <p:ph idx="4294967295"/>
          </p:nvPr>
        </p:nvSpPr>
        <p:spPr>
          <a:xfrm>
            <a:off x="2152650" y="1657350"/>
            <a:ext cx="10039350" cy="4856163"/>
          </a:xfrm>
          <a:prstGeom prst="rect">
            <a:avLst/>
          </a:prstGeom>
        </p:spPr>
        <p:txBody>
          <a:bodyPr lIns="91440" tIns="45720" rIns="91440" bIns="45720" anchor="t">
            <a:normAutofit/>
          </a:bodyPr>
          <a:lstStyle/>
          <a:p>
            <a:pPr marL="457200" lvl="2" indent="0">
              <a:lnSpc>
                <a:spcPct val="120000"/>
              </a:lnSpc>
              <a:spcBef>
                <a:spcPts val="1000"/>
              </a:spcBef>
              <a:buNone/>
            </a:pPr>
            <a:endParaRPr lang="en-US" sz="2400">
              <a:solidFill>
                <a:srgbClr val="002060"/>
              </a:solidFill>
              <a:latin typeface="ITC Franklin Gothic Std Book"/>
            </a:endParaRPr>
          </a:p>
          <a:p>
            <a:pPr marL="228600" lvl="1">
              <a:lnSpc>
                <a:spcPct val="120000"/>
              </a:lnSpc>
              <a:spcBef>
                <a:spcPts val="1000"/>
              </a:spcBef>
            </a:pPr>
            <a:endParaRPr lang="en-US" sz="2800">
              <a:solidFill>
                <a:srgbClr val="002060"/>
              </a:solidFill>
              <a:latin typeface="ITC Franklin Gothic Std Book"/>
            </a:endParaRPr>
          </a:p>
          <a:p>
            <a:pPr marL="0" indent="0">
              <a:lnSpc>
                <a:spcPct val="120000"/>
              </a:lnSpc>
              <a:buNone/>
            </a:pPr>
            <a:endParaRPr lang="en-US" sz="2400">
              <a:solidFill>
                <a:srgbClr val="002060"/>
              </a:solidFill>
              <a:latin typeface="ITC Franklin Gothic Std Book" panose="020B0504030503020204" pitchFamily="34" charset="0"/>
            </a:endParaRPr>
          </a:p>
        </p:txBody>
      </p:sp>
      <p:sp>
        <p:nvSpPr>
          <p:cNvPr id="7" name="TextBox 6"/>
          <p:cNvSpPr txBox="1"/>
          <p:nvPr/>
        </p:nvSpPr>
        <p:spPr>
          <a:xfrm>
            <a:off x="1092893" y="1324646"/>
            <a:ext cx="5452100" cy="830997"/>
          </a:xfrm>
          <a:prstGeom prst="rect">
            <a:avLst/>
          </a:prstGeom>
          <a:noFill/>
        </p:spPr>
        <p:txBody>
          <a:bodyPr wrap="square" rtlCol="0">
            <a:spAutoFit/>
          </a:bodyPr>
          <a:lstStyle/>
          <a:p>
            <a:r>
              <a:rPr lang="en-US" sz="2400">
                <a:solidFill>
                  <a:srgbClr val="002060"/>
                </a:solidFill>
                <a:latin typeface="ITC Franklin Gothic Std Book" panose="020B0504030503020204" pitchFamily="34" charset="0"/>
              </a:rPr>
              <a:t>Pandemics Corpus: </a:t>
            </a:r>
            <a:r>
              <a:rPr lang="en-US" sz="2400" b="1">
                <a:solidFill>
                  <a:srgbClr val="002060"/>
                </a:solidFill>
                <a:latin typeface="ITC Franklin Gothic Std Book" panose="020B0504030503020204" pitchFamily="34" charset="0"/>
              </a:rPr>
              <a:t>7,571 abstracts</a:t>
            </a:r>
            <a:br>
              <a:rPr lang="en-US" sz="2400">
                <a:solidFill>
                  <a:srgbClr val="002060"/>
                </a:solidFill>
                <a:latin typeface="ITC Franklin Gothic Std Book" panose="020B0504030503020204" pitchFamily="34" charset="0"/>
              </a:rPr>
            </a:br>
            <a:endParaRPr lang="en-US" sz="2400">
              <a:solidFill>
                <a:srgbClr val="002060"/>
              </a:solidFill>
              <a:latin typeface="ITC Franklin Gothic Std Book" panose="020B0504030503020204" pitchFamily="34" charset="0"/>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424" y="2253042"/>
            <a:ext cx="6740678" cy="4449391"/>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7074" y="3712399"/>
            <a:ext cx="4069058" cy="3141324"/>
          </a:xfrm>
          <a:prstGeom prst="rect">
            <a:avLst/>
          </a:prstGeom>
        </p:spPr>
      </p:pic>
      <p:sp>
        <p:nvSpPr>
          <p:cNvPr id="4" name="TextBox 3">
            <a:extLst>
              <a:ext uri="{FF2B5EF4-FFF2-40B4-BE49-F238E27FC236}">
                <a16:creationId xmlns:a16="http://schemas.microsoft.com/office/drawing/2014/main" id="{57894A22-C016-4437-BFD4-9F37D0F5B553}"/>
              </a:ext>
            </a:extLst>
          </p:cNvPr>
          <p:cNvSpPr txBox="1"/>
          <p:nvPr/>
        </p:nvSpPr>
        <p:spPr>
          <a:xfrm>
            <a:off x="1266045" y="2290755"/>
            <a:ext cx="5103738" cy="33855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Project Frequency and Total Funding (billions, U.S. dollars)</a:t>
            </a:r>
          </a:p>
        </p:txBody>
      </p:sp>
      <p:sp>
        <p:nvSpPr>
          <p:cNvPr id="15" name="TextBox 14">
            <a:extLst>
              <a:ext uri="{FF2B5EF4-FFF2-40B4-BE49-F238E27FC236}">
                <a16:creationId xmlns:a16="http://schemas.microsoft.com/office/drawing/2014/main" id="{D79D1F64-E96A-4719-AE08-0BBCD169455D}"/>
              </a:ext>
            </a:extLst>
          </p:cNvPr>
          <p:cNvSpPr txBox="1"/>
          <p:nvPr/>
        </p:nvSpPr>
        <p:spPr>
          <a:xfrm>
            <a:off x="7966153" y="3643132"/>
            <a:ext cx="3909252" cy="33855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Average Project Cost (millions, U.S. dollars)</a:t>
            </a:r>
          </a:p>
        </p:txBody>
      </p:sp>
      <p:sp>
        <p:nvSpPr>
          <p:cNvPr id="20" name="TextBox 19">
            <a:extLst>
              <a:ext uri="{FF2B5EF4-FFF2-40B4-BE49-F238E27FC236}">
                <a16:creationId xmlns:a16="http://schemas.microsoft.com/office/drawing/2014/main" id="{5AF9EDC1-18F5-D944-8F08-BD2F66534986}"/>
              </a:ext>
            </a:extLst>
          </p:cNvPr>
          <p:cNvSpPr txBox="1"/>
          <p:nvPr/>
        </p:nvSpPr>
        <p:spPr>
          <a:xfrm>
            <a:off x="11721314" y="6436348"/>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ITC Franklin Gothic Std Book"/>
              </a:rPr>
              <a:t>17</a:t>
            </a:r>
          </a:p>
        </p:txBody>
      </p:sp>
      <p:grpSp>
        <p:nvGrpSpPr>
          <p:cNvPr id="6" name="Group 5">
            <a:extLst>
              <a:ext uri="{FF2B5EF4-FFF2-40B4-BE49-F238E27FC236}">
                <a16:creationId xmlns:a16="http://schemas.microsoft.com/office/drawing/2014/main" id="{9C53DB9F-4A9D-C74C-9EFD-A79118DA2D35}"/>
              </a:ext>
            </a:extLst>
          </p:cNvPr>
          <p:cNvGrpSpPr/>
          <p:nvPr/>
        </p:nvGrpSpPr>
        <p:grpSpPr>
          <a:xfrm>
            <a:off x="7386577" y="243311"/>
            <a:ext cx="4674731" cy="3343497"/>
            <a:chOff x="7386577" y="243311"/>
            <a:chExt cx="4674731" cy="3343497"/>
          </a:xfrm>
        </p:grpSpPr>
        <p:grpSp>
          <p:nvGrpSpPr>
            <p:cNvPr id="19" name="Group 18"/>
            <p:cNvGrpSpPr/>
            <p:nvPr/>
          </p:nvGrpSpPr>
          <p:grpSpPr>
            <a:xfrm>
              <a:off x="7386577" y="285704"/>
              <a:ext cx="4553713" cy="3301104"/>
              <a:chOff x="7386577" y="285704"/>
              <a:chExt cx="4553713" cy="3301104"/>
            </a:xfrm>
          </p:grpSpPr>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6577" y="285704"/>
                <a:ext cx="4553713" cy="3301104"/>
              </a:xfrm>
              <a:prstGeom prst="rect">
                <a:avLst/>
              </a:prstGeom>
            </p:spPr>
          </p:pic>
          <p:sp>
            <p:nvSpPr>
              <p:cNvPr id="13" name="Rounded Rectangle 12"/>
              <p:cNvSpPr/>
              <p:nvPr/>
            </p:nvSpPr>
            <p:spPr>
              <a:xfrm>
                <a:off x="8559964" y="678426"/>
                <a:ext cx="1758008" cy="365760"/>
              </a:xfrm>
              <a:prstGeom prst="roundRect">
                <a:avLst/>
              </a:prstGeom>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HHS: $6.1 billion</a:t>
                </a:r>
              </a:p>
            </p:txBody>
          </p:sp>
          <p:sp>
            <p:nvSpPr>
              <p:cNvPr id="14" name="Rounded Rectangle 13"/>
              <p:cNvSpPr/>
              <p:nvPr/>
            </p:nvSpPr>
            <p:spPr>
              <a:xfrm>
                <a:off x="8554065" y="2341053"/>
                <a:ext cx="1958584" cy="366702"/>
              </a:xfrm>
              <a:prstGeom prst="roundRect">
                <a:avLst/>
              </a:prstGeom>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NSF: $0.3 billion</a:t>
                </a:r>
              </a:p>
            </p:txBody>
          </p:sp>
        </p:grpSp>
        <p:sp>
          <p:nvSpPr>
            <p:cNvPr id="5" name="TextBox 4">
              <a:extLst>
                <a:ext uri="{FF2B5EF4-FFF2-40B4-BE49-F238E27FC236}">
                  <a16:creationId xmlns:a16="http://schemas.microsoft.com/office/drawing/2014/main" id="{EECB9642-CD6C-654E-8140-467D7B9890C8}"/>
                </a:ext>
              </a:extLst>
            </p:cNvPr>
            <p:cNvSpPr txBox="1"/>
            <p:nvPr/>
          </p:nvSpPr>
          <p:spPr>
            <a:xfrm>
              <a:off x="7666130" y="243311"/>
              <a:ext cx="4395178" cy="338554"/>
            </a:xfrm>
            <a:prstGeom prst="rect">
              <a:avLst/>
            </a:prstGeom>
            <a:solidFill>
              <a:schemeClr val="bg1"/>
            </a:solidFill>
          </p:spPr>
          <p:txBody>
            <a:bodyPr wrap="none" rtlCol="0">
              <a:spAutoFit/>
            </a:bodyPr>
            <a:lstStyle/>
            <a:p>
              <a:r>
                <a:rPr lang="en-US" sz="1600"/>
                <a:t>Project Distribution by Funding Agency, 2008-2020</a:t>
              </a:r>
            </a:p>
          </p:txBody>
        </p:sp>
      </p:grpSp>
    </p:spTree>
    <p:extLst>
      <p:ext uri="{BB962C8B-B14F-4D97-AF65-F5344CB8AC3E}">
        <p14:creationId xmlns:p14="http://schemas.microsoft.com/office/powerpoint/2010/main" val="1721100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7038" y="233363"/>
            <a:ext cx="11764962" cy="646112"/>
          </a:xfrm>
          <a:prstGeom prst="rect">
            <a:avLst/>
          </a:prstGeom>
        </p:spPr>
        <p:txBody>
          <a:bodyPr/>
          <a:lstStyle/>
          <a:p>
            <a:pPr algn="ctr"/>
            <a:r>
              <a:rPr lang="en-US" b="1">
                <a:solidFill>
                  <a:srgbClr val="002060"/>
                </a:solidFill>
                <a:latin typeface="ITC Franklin Gothic Std Book" panose="020B0504030503020204" pitchFamily="34" charset="0"/>
              </a:rPr>
              <a:t>Pandemics Case Study</a:t>
            </a:r>
          </a:p>
        </p:txBody>
      </p:sp>
      <p:sp>
        <p:nvSpPr>
          <p:cNvPr id="3" name="Content Placeholder 2"/>
          <p:cNvSpPr>
            <a:spLocks noGrp="1"/>
          </p:cNvSpPr>
          <p:nvPr>
            <p:ph idx="4294967295"/>
          </p:nvPr>
        </p:nvSpPr>
        <p:spPr>
          <a:xfrm>
            <a:off x="2152650" y="1657350"/>
            <a:ext cx="10039350" cy="4856163"/>
          </a:xfrm>
          <a:prstGeom prst="rect">
            <a:avLst/>
          </a:prstGeom>
        </p:spPr>
        <p:txBody>
          <a:bodyPr lIns="91440" tIns="45720" rIns="91440" bIns="45720" anchor="t">
            <a:normAutofit/>
          </a:bodyPr>
          <a:lstStyle/>
          <a:p>
            <a:pPr marL="457200" lvl="2" indent="0">
              <a:lnSpc>
                <a:spcPct val="120000"/>
              </a:lnSpc>
              <a:spcBef>
                <a:spcPts val="1000"/>
              </a:spcBef>
              <a:buNone/>
            </a:pPr>
            <a:endParaRPr lang="en-US" sz="2400">
              <a:solidFill>
                <a:srgbClr val="002060"/>
              </a:solidFill>
              <a:latin typeface="ITC Franklin Gothic Std Book"/>
            </a:endParaRPr>
          </a:p>
          <a:p>
            <a:pPr marL="228600" lvl="1">
              <a:lnSpc>
                <a:spcPct val="120000"/>
              </a:lnSpc>
              <a:spcBef>
                <a:spcPts val="1000"/>
              </a:spcBef>
            </a:pPr>
            <a:endParaRPr lang="en-US" sz="2800">
              <a:solidFill>
                <a:srgbClr val="002060"/>
              </a:solidFill>
              <a:latin typeface="ITC Franklin Gothic Std Book"/>
            </a:endParaRPr>
          </a:p>
          <a:p>
            <a:pPr marL="0" indent="0">
              <a:lnSpc>
                <a:spcPct val="120000"/>
              </a:lnSpc>
              <a:buNone/>
            </a:pPr>
            <a:endParaRPr lang="en-US" sz="2400">
              <a:solidFill>
                <a:srgbClr val="002060"/>
              </a:solidFill>
              <a:latin typeface="ITC Franklin Gothic Std Book" panose="020B0504030503020204" pitchFamily="34" charset="0"/>
            </a:endParaRP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12307"/>
          <a:stretch/>
        </p:blipFill>
        <p:spPr>
          <a:xfrm>
            <a:off x="402021" y="4147243"/>
            <a:ext cx="11399807" cy="2619313"/>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021" y="1040920"/>
            <a:ext cx="11398696" cy="2994236"/>
          </a:xfrm>
          <a:prstGeom prst="rect">
            <a:avLst/>
          </a:prstGeom>
        </p:spPr>
      </p:pic>
      <p:sp>
        <p:nvSpPr>
          <p:cNvPr id="4" name="TextBox 3">
            <a:extLst>
              <a:ext uri="{FF2B5EF4-FFF2-40B4-BE49-F238E27FC236}">
                <a16:creationId xmlns:a16="http://schemas.microsoft.com/office/drawing/2014/main" id="{3A25D5D7-4ECE-41F2-B8EF-039CA464B4E0}"/>
              </a:ext>
            </a:extLst>
          </p:cNvPr>
          <p:cNvSpPr txBox="1"/>
          <p:nvPr/>
        </p:nvSpPr>
        <p:spPr>
          <a:xfrm>
            <a:off x="3723666" y="1020755"/>
            <a:ext cx="5165521" cy="4001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Topic Trends and Funding (billions, U.S. dollars)</a:t>
            </a:r>
          </a:p>
        </p:txBody>
      </p:sp>
      <p:sp>
        <p:nvSpPr>
          <p:cNvPr id="7" name="TextBox 6">
            <a:extLst>
              <a:ext uri="{FF2B5EF4-FFF2-40B4-BE49-F238E27FC236}">
                <a16:creationId xmlns:a16="http://schemas.microsoft.com/office/drawing/2014/main" id="{311EC66E-C2CB-A849-A81B-92732C77159E}"/>
              </a:ext>
            </a:extLst>
          </p:cNvPr>
          <p:cNvSpPr txBox="1"/>
          <p:nvPr/>
        </p:nvSpPr>
        <p:spPr>
          <a:xfrm>
            <a:off x="11721314" y="6436348"/>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ITC Franklin Gothic Std Book"/>
              </a:rPr>
              <a:t>18</a:t>
            </a:r>
          </a:p>
        </p:txBody>
      </p:sp>
    </p:spTree>
    <p:extLst>
      <p:ext uri="{BB962C8B-B14F-4D97-AF65-F5344CB8AC3E}">
        <p14:creationId xmlns:p14="http://schemas.microsoft.com/office/powerpoint/2010/main" val="108085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D51888-B85D-F8AD-46CC-7C3A17FEC939}"/>
              </a:ext>
            </a:extLst>
          </p:cNvPr>
          <p:cNvSpPr txBox="1"/>
          <p:nvPr/>
        </p:nvSpPr>
        <p:spPr>
          <a:xfrm>
            <a:off x="0" y="2663861"/>
            <a:ext cx="12192000" cy="1574790"/>
          </a:xfrm>
          <a:prstGeom prst="rect">
            <a:avLst/>
          </a:prstGeom>
          <a:noFill/>
        </p:spPr>
        <p:txBody>
          <a:bodyPr wrap="square" rtlCol="0">
            <a:spAutoFit/>
          </a:bodyPr>
          <a:lstStyle/>
          <a:p>
            <a:pPr marL="0" lvl="1" algn="ctr" defTabSz="914400">
              <a:spcBef>
                <a:spcPts val="1000"/>
              </a:spcBef>
            </a:pPr>
            <a:r>
              <a:rPr lang="en-US" sz="4400" b="1">
                <a:solidFill>
                  <a:srgbClr val="002060"/>
                </a:solidFill>
                <a:latin typeface="ITC Franklin Gothic Std Book"/>
              </a:rPr>
              <a:t>Detecting R&amp;D Trends through </a:t>
            </a:r>
          </a:p>
          <a:p>
            <a:pPr marL="0" lvl="1" algn="ctr" defTabSz="914400">
              <a:spcBef>
                <a:spcPts val="1000"/>
              </a:spcBef>
            </a:pPr>
            <a:r>
              <a:rPr lang="en-US" sz="4400" b="1">
                <a:solidFill>
                  <a:srgbClr val="002060"/>
                </a:solidFill>
                <a:latin typeface="ITC Franklin Gothic Std Book"/>
              </a:rPr>
              <a:t>Dynamic Topic Models </a:t>
            </a:r>
          </a:p>
        </p:txBody>
      </p:sp>
    </p:spTree>
    <p:extLst>
      <p:ext uri="{BB962C8B-B14F-4D97-AF65-F5344CB8AC3E}">
        <p14:creationId xmlns:p14="http://schemas.microsoft.com/office/powerpoint/2010/main" val="3033249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7038" y="233363"/>
            <a:ext cx="11764962" cy="646112"/>
          </a:xfrm>
          <a:prstGeom prst="rect">
            <a:avLst/>
          </a:prstGeom>
        </p:spPr>
        <p:txBody>
          <a:bodyPr lIns="91440" tIns="45720" rIns="91440" bIns="45720" anchor="t"/>
          <a:lstStyle/>
          <a:p>
            <a:pPr algn="ctr"/>
            <a:r>
              <a:rPr lang="en-US" b="1">
                <a:solidFill>
                  <a:srgbClr val="002060"/>
                </a:solidFill>
                <a:latin typeface="ITC Franklin Gothic Std Book"/>
              </a:rPr>
              <a:t>Research Questions</a:t>
            </a:r>
          </a:p>
        </p:txBody>
      </p:sp>
      <p:sp>
        <p:nvSpPr>
          <p:cNvPr id="3" name="Content Placeholder 2"/>
          <p:cNvSpPr>
            <a:spLocks noGrp="1"/>
          </p:cNvSpPr>
          <p:nvPr>
            <p:ph idx="4294967295"/>
          </p:nvPr>
        </p:nvSpPr>
        <p:spPr>
          <a:xfrm>
            <a:off x="679614" y="1239618"/>
            <a:ext cx="11273334" cy="5103298"/>
          </a:xfrm>
          <a:prstGeom prst="rect">
            <a:avLst/>
          </a:prstGeom>
        </p:spPr>
        <p:txBody>
          <a:bodyPr lIns="91440" tIns="45720" rIns="91440" bIns="45720" anchor="t">
            <a:noAutofit/>
          </a:bodyPr>
          <a:lstStyle/>
          <a:p>
            <a:pPr>
              <a:lnSpc>
                <a:spcPct val="120000"/>
              </a:lnSpc>
            </a:pPr>
            <a:r>
              <a:rPr lang="en-US" sz="2400" b="1">
                <a:solidFill>
                  <a:srgbClr val="002060"/>
                </a:solidFill>
                <a:latin typeface="ITC Franklin Gothic Std Book"/>
              </a:rPr>
              <a:t>While we have just measured topic prevalence over time using static topic models, how can we measure changes in topic content over time?</a:t>
            </a:r>
          </a:p>
          <a:p>
            <a:pPr lvl="1">
              <a:lnSpc>
                <a:spcPct val="120000"/>
              </a:lnSpc>
            </a:pPr>
            <a:r>
              <a:rPr lang="en-US" sz="2000">
                <a:solidFill>
                  <a:srgbClr val="002060"/>
                </a:solidFill>
                <a:latin typeface="ITC Franklin Gothic Std Book"/>
              </a:rPr>
              <a:t>Content of research topics changes over time as new ideas and technologies arise.  The language describing these topics may change as well. </a:t>
            </a:r>
          </a:p>
          <a:p>
            <a:pPr lvl="1">
              <a:lnSpc>
                <a:spcPct val="120000"/>
              </a:lnSpc>
            </a:pPr>
            <a:r>
              <a:rPr lang="en-US" sz="2000">
                <a:solidFill>
                  <a:srgbClr val="002060"/>
                </a:solidFill>
                <a:latin typeface="ITC Franklin Gothic Std Book"/>
              </a:rPr>
              <a:t>Do the top terms of a topic change over time?</a:t>
            </a:r>
          </a:p>
          <a:p>
            <a:pPr lvl="1">
              <a:lnSpc>
                <a:spcPct val="120000"/>
              </a:lnSpc>
            </a:pPr>
            <a:r>
              <a:rPr lang="en-US" sz="2000">
                <a:solidFill>
                  <a:srgbClr val="002060"/>
                </a:solidFill>
                <a:latin typeface="ITC Franklin Gothic Std Book"/>
              </a:rPr>
              <a:t>Do topics appear and/or disappear over time?</a:t>
            </a:r>
          </a:p>
          <a:p>
            <a:pPr lvl="1">
              <a:lnSpc>
                <a:spcPct val="120000"/>
              </a:lnSpc>
            </a:pPr>
            <a:endParaRPr lang="en-US" sz="2000">
              <a:solidFill>
                <a:srgbClr val="002060"/>
              </a:solidFill>
              <a:latin typeface="ITC Franklin Gothic Std Book"/>
            </a:endParaRPr>
          </a:p>
          <a:p>
            <a:pPr>
              <a:lnSpc>
                <a:spcPct val="120000"/>
              </a:lnSpc>
            </a:pPr>
            <a:r>
              <a:rPr lang="en-US" sz="2400" b="1">
                <a:solidFill>
                  <a:srgbClr val="002060"/>
                </a:solidFill>
                <a:latin typeface="ITC Franklin Gothic Std Book"/>
              </a:rPr>
              <a:t>Can we use administrative data to discover R&amp;D trends other than those discovered using static topic models?</a:t>
            </a:r>
            <a:r>
              <a:rPr lang="en-US" sz="2400">
                <a:solidFill>
                  <a:srgbClr val="002060"/>
                </a:solidFill>
                <a:latin typeface="ITC Franklin Gothic Std Book"/>
              </a:rPr>
              <a:t>  </a:t>
            </a:r>
          </a:p>
          <a:p>
            <a:pPr marL="685800" lvl="2">
              <a:lnSpc>
                <a:spcPct val="120000"/>
              </a:lnSpc>
              <a:spcBef>
                <a:spcPts val="1000"/>
              </a:spcBef>
            </a:pPr>
            <a:r>
              <a:rPr lang="en-US">
                <a:solidFill>
                  <a:srgbClr val="002060"/>
                </a:solidFill>
                <a:latin typeface="ITC Franklin Gothic Std Book"/>
              </a:rPr>
              <a:t>Static topic models do not account for changes in topic composition across time.</a:t>
            </a:r>
          </a:p>
          <a:p>
            <a:pPr marL="685800" lvl="2">
              <a:lnSpc>
                <a:spcPct val="120000"/>
              </a:lnSpc>
              <a:spcBef>
                <a:spcPts val="1000"/>
              </a:spcBef>
            </a:pPr>
            <a:r>
              <a:rPr lang="en-US">
                <a:solidFill>
                  <a:srgbClr val="002060"/>
                </a:solidFill>
                <a:latin typeface="ITC Franklin Gothic Std Book"/>
              </a:rPr>
              <a:t>But dynamic topic models do!</a:t>
            </a:r>
          </a:p>
          <a:p>
            <a:pPr marL="0" lvl="1" indent="0">
              <a:lnSpc>
                <a:spcPct val="120000"/>
              </a:lnSpc>
              <a:spcBef>
                <a:spcPts val="1000"/>
              </a:spcBef>
              <a:buNone/>
            </a:pPr>
            <a:endParaRPr lang="en-US">
              <a:solidFill>
                <a:srgbClr val="002060"/>
              </a:solidFill>
              <a:latin typeface="ITC Franklin Gothic Std Book"/>
            </a:endParaRPr>
          </a:p>
          <a:p>
            <a:pPr marL="0" indent="0">
              <a:lnSpc>
                <a:spcPct val="120000"/>
              </a:lnSpc>
              <a:spcBef>
                <a:spcPts val="1000"/>
              </a:spcBef>
              <a:buNone/>
            </a:pPr>
            <a:endParaRPr lang="en-US" sz="2400">
              <a:solidFill>
                <a:srgbClr val="002060"/>
              </a:solidFill>
              <a:latin typeface="ITC Franklin Gothic Std Book" panose="020B0504030503020204" pitchFamily="34" charset="0"/>
            </a:endParaRPr>
          </a:p>
        </p:txBody>
      </p:sp>
      <p:sp>
        <p:nvSpPr>
          <p:cNvPr id="4" name="TextBox 3">
            <a:extLst>
              <a:ext uri="{FF2B5EF4-FFF2-40B4-BE49-F238E27FC236}">
                <a16:creationId xmlns:a16="http://schemas.microsoft.com/office/drawing/2014/main" id="{AA61E51B-D82C-5547-9AF9-936A804DEF26}"/>
              </a:ext>
            </a:extLst>
          </p:cNvPr>
          <p:cNvSpPr txBox="1"/>
          <p:nvPr/>
        </p:nvSpPr>
        <p:spPr>
          <a:xfrm>
            <a:off x="11721314" y="6436348"/>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ITC Franklin Gothic Std Book"/>
              </a:rPr>
              <a:t>19</a:t>
            </a:r>
          </a:p>
        </p:txBody>
      </p:sp>
    </p:spTree>
    <p:extLst>
      <p:ext uri="{BB962C8B-B14F-4D97-AF65-F5344CB8AC3E}">
        <p14:creationId xmlns:p14="http://schemas.microsoft.com/office/powerpoint/2010/main" val="841293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7513" y="308218"/>
            <a:ext cx="11764487" cy="644660"/>
          </a:xfrm>
          <a:prstGeom prst="rect">
            <a:avLst/>
          </a:prstGeom>
        </p:spPr>
        <p:txBody>
          <a:bodyPr/>
          <a:lstStyle/>
          <a:p>
            <a:pPr algn="ctr"/>
            <a:r>
              <a:rPr lang="en-US" b="1">
                <a:solidFill>
                  <a:srgbClr val="002060"/>
                </a:solidFill>
                <a:latin typeface="ITC Franklin Gothic Std Book" panose="020B0504030503020204" pitchFamily="34" charset="0"/>
              </a:rPr>
              <a:t>Dynamic Topic Models</a:t>
            </a:r>
          </a:p>
        </p:txBody>
      </p:sp>
      <p:sp>
        <p:nvSpPr>
          <p:cNvPr id="3" name="Content Placeholder 2"/>
          <p:cNvSpPr>
            <a:spLocks noGrp="1"/>
          </p:cNvSpPr>
          <p:nvPr>
            <p:ph idx="4294967295"/>
          </p:nvPr>
        </p:nvSpPr>
        <p:spPr>
          <a:xfrm>
            <a:off x="844475" y="1260032"/>
            <a:ext cx="10728481" cy="5304297"/>
          </a:xfrm>
          <a:prstGeom prst="rect">
            <a:avLst/>
          </a:prstGeom>
        </p:spPr>
        <p:txBody>
          <a:bodyPr lIns="91440" tIns="45720" rIns="91440" bIns="45720" anchor="t">
            <a:normAutofit/>
          </a:bodyPr>
          <a:lstStyle/>
          <a:p>
            <a:pPr>
              <a:lnSpc>
                <a:spcPct val="120000"/>
              </a:lnSpc>
            </a:pPr>
            <a:r>
              <a:rPr lang="en-US" sz="2400">
                <a:solidFill>
                  <a:srgbClr val="002060"/>
                </a:solidFill>
                <a:latin typeface="ITC Franklin Gothic Std Book" panose="020B0504030503020204" pitchFamily="34" charset="0"/>
              </a:rPr>
              <a:t>Exploratory work</a:t>
            </a:r>
          </a:p>
          <a:p>
            <a:pPr>
              <a:lnSpc>
                <a:spcPct val="120000"/>
              </a:lnSpc>
            </a:pPr>
            <a:r>
              <a:rPr lang="en-US" sz="2400">
                <a:solidFill>
                  <a:srgbClr val="002060"/>
                </a:solidFill>
                <a:latin typeface="ITC Franklin Gothic Std Book" panose="020B0504030503020204" pitchFamily="34" charset="0"/>
              </a:rPr>
              <a:t>Model: Dynamic Nonnegative Matrix Factorization (Dynamic NMF)</a:t>
            </a:r>
            <a:r>
              <a:rPr lang="en-US" sz="2400" baseline="30000">
                <a:solidFill>
                  <a:srgbClr val="002060"/>
                </a:solidFill>
                <a:latin typeface="ITC Franklin Gothic Std Book" panose="020B0504030503020204" pitchFamily="34" charset="0"/>
              </a:rPr>
              <a:t>1</a:t>
            </a:r>
          </a:p>
          <a:p>
            <a:pPr>
              <a:lnSpc>
                <a:spcPct val="120000"/>
              </a:lnSpc>
            </a:pPr>
            <a:r>
              <a:rPr lang="en-US" sz="2400">
                <a:solidFill>
                  <a:srgbClr val="002060"/>
                </a:solidFill>
                <a:latin typeface="ITC Franklin Gothic Std Book" panose="020B0504030503020204" pitchFamily="34" charset="0"/>
              </a:rPr>
              <a:t>Difference from Static NMF</a:t>
            </a:r>
          </a:p>
          <a:p>
            <a:pPr marL="800100" lvl="1" indent="-342900">
              <a:lnSpc>
                <a:spcPct val="120000"/>
              </a:lnSpc>
              <a:buFont typeface="Arial" panose="020B0604020202020204" pitchFamily="34" charset="0"/>
              <a:buChar char="•"/>
            </a:pPr>
            <a:r>
              <a:rPr lang="en-US" sz="2000">
                <a:solidFill>
                  <a:srgbClr val="002060"/>
                </a:solidFill>
                <a:latin typeface="ITC Franklin Gothic Std Book" panose="020B0504030503020204" pitchFamily="34" charset="0"/>
              </a:rPr>
              <a:t>Words defining a topic can change with time</a:t>
            </a:r>
          </a:p>
          <a:p>
            <a:pPr marL="800100" lvl="1" indent="-342900">
              <a:lnSpc>
                <a:spcPct val="120000"/>
              </a:lnSpc>
              <a:buFont typeface="Arial" panose="020B0604020202020204" pitchFamily="34" charset="0"/>
              <a:buChar char="•"/>
            </a:pPr>
            <a:r>
              <a:rPr lang="en-US" sz="2000">
                <a:solidFill>
                  <a:srgbClr val="002060"/>
                </a:solidFill>
                <a:latin typeface="ITC Franklin Gothic Std Book"/>
              </a:rPr>
              <a:t>A document at time t is correlated with documents at time t-1</a:t>
            </a:r>
          </a:p>
        </p:txBody>
      </p:sp>
      <p:sp>
        <p:nvSpPr>
          <p:cNvPr id="4" name="TextBox 3">
            <a:extLst>
              <a:ext uri="{FF2B5EF4-FFF2-40B4-BE49-F238E27FC236}">
                <a16:creationId xmlns:a16="http://schemas.microsoft.com/office/drawing/2014/main" id="{EB240979-10AE-4644-B7F0-E2456B5A76C7}"/>
              </a:ext>
            </a:extLst>
          </p:cNvPr>
          <p:cNvSpPr txBox="1"/>
          <p:nvPr/>
        </p:nvSpPr>
        <p:spPr>
          <a:xfrm>
            <a:off x="151555" y="6239140"/>
            <a:ext cx="11568928" cy="577081"/>
          </a:xfrm>
          <a:prstGeom prst="rect">
            <a:avLst/>
          </a:prstGeom>
          <a:noFill/>
        </p:spPr>
        <p:txBody>
          <a:bodyPr wrap="square" rtlCol="0">
            <a:spAutoFit/>
          </a:bodyPr>
          <a:lstStyle/>
          <a:p>
            <a:r>
              <a:rPr lang="en-US" sz="1050" baseline="30000">
                <a:solidFill>
                  <a:srgbClr val="012F6C"/>
                </a:solidFill>
                <a:latin typeface="ITC Franklin Gothic Std Book" panose="020B0504030503020204" pitchFamily="34" charset="0"/>
              </a:rPr>
              <a:t>1</a:t>
            </a:r>
            <a:r>
              <a:rPr lang="en-US" sz="1050">
                <a:solidFill>
                  <a:srgbClr val="012F6C"/>
                </a:solidFill>
                <a:latin typeface="ITC Franklin Gothic Std Book" panose="020B0504030503020204" pitchFamily="34" charset="0"/>
              </a:rPr>
              <a:t>Greene, D., &amp; Cross, J. P. (2017). Exploring the political agenda of the European parliament using a dynamic topic modeling approach. Political Analysis, 25(1), 77-94.</a:t>
            </a:r>
          </a:p>
          <a:p>
            <a:r>
              <a:rPr lang="en-US" sz="1050">
                <a:solidFill>
                  <a:srgbClr val="012F6C"/>
                </a:solidFill>
                <a:latin typeface="ITC Franklin Gothic Std Book" panose="020B0504030503020204" pitchFamily="34" charset="0"/>
              </a:rPr>
              <a:t>Graphic Source:​ Y. Chen, H. Zhang, J. Wu, X. Wang, R. Liu and M. Lin, "Modeling Emerging, Evolving and Fading Topics Using Dynamic Soft Orthogonal NMF with Sparse Representation," 2015 IEEE International Conference on Data Mining, 2015, pp. 61-70, </a:t>
            </a:r>
            <a:r>
              <a:rPr lang="en-US" sz="1050" err="1">
                <a:solidFill>
                  <a:srgbClr val="012F6C"/>
                </a:solidFill>
                <a:latin typeface="ITC Franklin Gothic Std Book" panose="020B0504030503020204" pitchFamily="34" charset="0"/>
              </a:rPr>
              <a:t>doi</a:t>
            </a:r>
            <a:r>
              <a:rPr lang="en-US" sz="1050">
                <a:solidFill>
                  <a:srgbClr val="012F6C"/>
                </a:solidFill>
                <a:latin typeface="ITC Franklin Gothic Std Book" panose="020B0504030503020204" pitchFamily="34" charset="0"/>
              </a:rPr>
              <a:t>: 10.1109/ICDM.2015.96.</a:t>
            </a:r>
          </a:p>
        </p:txBody>
      </p:sp>
      <p:sp>
        <p:nvSpPr>
          <p:cNvPr id="5" name="TextBox 4">
            <a:extLst>
              <a:ext uri="{FF2B5EF4-FFF2-40B4-BE49-F238E27FC236}">
                <a16:creationId xmlns:a16="http://schemas.microsoft.com/office/drawing/2014/main" id="{8A7ABD56-7AF3-A959-F1C8-835CAABA8B1C}"/>
              </a:ext>
            </a:extLst>
          </p:cNvPr>
          <p:cNvSpPr txBox="1"/>
          <p:nvPr/>
        </p:nvSpPr>
        <p:spPr>
          <a:xfrm>
            <a:off x="11721314" y="6436348"/>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ITC Franklin Gothic Std Book"/>
              </a:rPr>
              <a:t>20</a:t>
            </a:r>
          </a:p>
        </p:txBody>
      </p:sp>
      <p:grpSp>
        <p:nvGrpSpPr>
          <p:cNvPr id="8" name="Group 7">
            <a:extLst>
              <a:ext uri="{FF2B5EF4-FFF2-40B4-BE49-F238E27FC236}">
                <a16:creationId xmlns:a16="http://schemas.microsoft.com/office/drawing/2014/main" id="{E24AF727-F88C-EB2E-8719-C8B198537BD2}"/>
              </a:ext>
            </a:extLst>
          </p:cNvPr>
          <p:cNvGrpSpPr/>
          <p:nvPr/>
        </p:nvGrpSpPr>
        <p:grpSpPr>
          <a:xfrm>
            <a:off x="3507762" y="3807407"/>
            <a:ext cx="5176476" cy="2261251"/>
            <a:chOff x="3176230" y="3685487"/>
            <a:chExt cx="5176476" cy="2261251"/>
          </a:xfrm>
        </p:grpSpPr>
        <p:pic>
          <p:nvPicPr>
            <p:cNvPr id="6" name="Picture 5">
              <a:extLst>
                <a:ext uri="{FF2B5EF4-FFF2-40B4-BE49-F238E27FC236}">
                  <a16:creationId xmlns:a16="http://schemas.microsoft.com/office/drawing/2014/main" id="{18BC87BB-ACE5-4BAD-B1CA-D311F44187B6}"/>
                </a:ext>
              </a:extLst>
            </p:cNvPr>
            <p:cNvPicPr>
              <a:picLocks noChangeAspect="1"/>
            </p:cNvPicPr>
            <p:nvPr/>
          </p:nvPicPr>
          <p:blipFill>
            <a:blip r:embed="rId3"/>
            <a:stretch>
              <a:fillRect/>
            </a:stretch>
          </p:blipFill>
          <p:spPr>
            <a:xfrm>
              <a:off x="3176230" y="3685487"/>
              <a:ext cx="5176476" cy="2261251"/>
            </a:xfrm>
            <a:prstGeom prst="rect">
              <a:avLst/>
            </a:prstGeom>
          </p:spPr>
        </p:pic>
        <p:sp>
          <p:nvSpPr>
            <p:cNvPr id="7" name="Rectangle 6">
              <a:extLst>
                <a:ext uri="{FF2B5EF4-FFF2-40B4-BE49-F238E27FC236}">
                  <a16:creationId xmlns:a16="http://schemas.microsoft.com/office/drawing/2014/main" id="{1E42033E-A0FF-E1C6-E0B6-7384A997D26B}"/>
                </a:ext>
              </a:extLst>
            </p:cNvPr>
            <p:cNvSpPr/>
            <p:nvPr/>
          </p:nvSpPr>
          <p:spPr>
            <a:xfrm>
              <a:off x="7928610" y="4985385"/>
              <a:ext cx="327660" cy="3181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254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 calendar&#10;&#10;Description automatically generated">
            <a:extLst>
              <a:ext uri="{FF2B5EF4-FFF2-40B4-BE49-F238E27FC236}">
                <a16:creationId xmlns:a16="http://schemas.microsoft.com/office/drawing/2014/main" id="{4659A455-9DFE-6A83-5AD9-14A85CD99609}"/>
              </a:ext>
            </a:extLst>
          </p:cNvPr>
          <p:cNvPicPr>
            <a:picLocks noChangeAspect="1"/>
          </p:cNvPicPr>
          <p:nvPr/>
        </p:nvPicPr>
        <p:blipFill rotWithShape="1">
          <a:blip r:embed="rId3"/>
          <a:srcRect t="230" r="23772" b="22259"/>
          <a:stretch/>
        </p:blipFill>
        <p:spPr>
          <a:xfrm>
            <a:off x="2619777" y="3404405"/>
            <a:ext cx="8824371" cy="2655535"/>
          </a:xfrm>
          <a:prstGeom prst="rect">
            <a:avLst/>
          </a:prstGeom>
        </p:spPr>
      </p:pic>
      <p:sp>
        <p:nvSpPr>
          <p:cNvPr id="2" name="Title 1"/>
          <p:cNvSpPr>
            <a:spLocks noGrp="1"/>
          </p:cNvSpPr>
          <p:nvPr>
            <p:ph type="title" idx="4294967295"/>
          </p:nvPr>
        </p:nvSpPr>
        <p:spPr>
          <a:xfrm>
            <a:off x="427513" y="240424"/>
            <a:ext cx="11764487" cy="644660"/>
          </a:xfrm>
          <a:prstGeom prst="rect">
            <a:avLst/>
          </a:prstGeom>
        </p:spPr>
        <p:txBody>
          <a:bodyPr lIns="91440" tIns="45720" rIns="91440" bIns="45720" anchor="t"/>
          <a:lstStyle/>
          <a:p>
            <a:pPr algn="ctr"/>
            <a:r>
              <a:rPr lang="en-US" b="1">
                <a:solidFill>
                  <a:srgbClr val="002060"/>
                </a:solidFill>
                <a:latin typeface="ITC Franklin Gothic Std Book"/>
              </a:rPr>
              <a:t>Dynamic NMF Model</a:t>
            </a:r>
            <a:endParaRPr lang="en-US" b="1">
              <a:solidFill>
                <a:srgbClr val="002060"/>
              </a:solidFill>
              <a:latin typeface="ITC Franklin Gothic Std Book" panose="020B0504030503020204" pitchFamily="34" charset="0"/>
            </a:endParaRPr>
          </a:p>
        </p:txBody>
      </p:sp>
      <p:sp>
        <p:nvSpPr>
          <p:cNvPr id="7" name="Rounded Rectangle 6">
            <a:extLst>
              <a:ext uri="{FF2B5EF4-FFF2-40B4-BE49-F238E27FC236}">
                <a16:creationId xmlns:a16="http://schemas.microsoft.com/office/drawing/2014/main" id="{F4FE1DD7-79CC-451F-6C5C-DA6F14CAB3C1}"/>
              </a:ext>
            </a:extLst>
          </p:cNvPr>
          <p:cNvSpPr/>
          <p:nvPr/>
        </p:nvSpPr>
        <p:spPr>
          <a:xfrm>
            <a:off x="3409705" y="1915302"/>
            <a:ext cx="2541145" cy="1057486"/>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E595304-9322-2528-515E-D0260D414BBA}"/>
                  </a:ext>
                </a:extLst>
              </p:cNvPr>
              <p:cNvSpPr txBox="1"/>
              <p:nvPr/>
            </p:nvSpPr>
            <p:spPr>
              <a:xfrm>
                <a:off x="3417430" y="1987384"/>
                <a:ext cx="2537298" cy="949619"/>
              </a:xfrm>
              <a:prstGeom prst="rect">
                <a:avLst/>
              </a:prstGeom>
              <a:noFill/>
            </p:spPr>
            <p:txBody>
              <a:bodyPr wrap="none" lIns="91440" tIns="45720" rIns="91440" bIns="45720" rtlCol="0" anchor="t">
                <a:spAutoFit/>
              </a:bodyPr>
              <a:lstStyle/>
              <a:p>
                <a:r>
                  <a:rPr lang="en-US" sz="1300">
                    <a:solidFill>
                      <a:srgbClr val="002060"/>
                    </a:solidFill>
                    <a:latin typeface="ITC Franklin Gothic Std Book" panose="020B0504030503020204" pitchFamily="34" charset="0"/>
                  </a:rPr>
                  <a:t>Topic 1 = </a:t>
                </a:r>
                <a14:m>
                  <m:oMath xmlns:m="http://schemas.openxmlformats.org/officeDocument/2006/math">
                    <m:sSub>
                      <m:sSubPr>
                        <m:ctrlPr>
                          <a:rPr lang="en-US" sz="1300" b="0" i="1" dirty="0" smtClean="0">
                            <a:solidFill>
                              <a:srgbClr val="002060"/>
                            </a:solidFill>
                            <a:latin typeface="Cambria Math" panose="02040503050406030204" pitchFamily="18" charset="0"/>
                          </a:rPr>
                        </m:ctrlPr>
                      </m:sSubPr>
                      <m:e>
                        <m:d>
                          <m:dPr>
                            <m:begChr m:val="{"/>
                            <m:endChr m:val="}"/>
                            <m:ctrlPr>
                              <a:rPr lang="en-US" sz="1300" b="0" i="1" dirty="0" smtClean="0">
                                <a:solidFill>
                                  <a:srgbClr val="002060"/>
                                </a:solidFill>
                                <a:latin typeface="Cambria Math" panose="02040503050406030204" pitchFamily="18" charset="0"/>
                              </a:rPr>
                            </m:ctrlPr>
                          </m:dPr>
                          <m:e>
                            <m:sSub>
                              <m:sSubPr>
                                <m:ctrlPr>
                                  <a:rPr lang="en-US" sz="1300" b="0" i="1" dirty="0" smtClean="0">
                                    <a:solidFill>
                                      <a:srgbClr val="002060"/>
                                    </a:solidFill>
                                    <a:latin typeface="Cambria Math" panose="02040503050406030204" pitchFamily="18" charset="0"/>
                                  </a:rPr>
                                </m:ctrlPr>
                              </m:sSubPr>
                              <m:e>
                                <m:r>
                                  <a:rPr lang="en-US" sz="1300" i="1" dirty="0" smtClean="0">
                                    <a:solidFill>
                                      <a:srgbClr val="002060"/>
                                    </a:solidFill>
                                    <a:latin typeface="Cambria Math" panose="02040503050406030204" pitchFamily="18" charset="0"/>
                                  </a:rPr>
                                  <m:t>𝑤</m:t>
                                </m:r>
                              </m:e>
                              <m:sub>
                                <m:r>
                                  <a:rPr lang="en-US" sz="1300" b="0" i="1" dirty="0" smtClean="0">
                                    <a:solidFill>
                                      <a:srgbClr val="002060"/>
                                    </a:solidFill>
                                    <a:latin typeface="Cambria Math" panose="02040503050406030204" pitchFamily="18" charset="0"/>
                                  </a:rPr>
                                  <m:t>1</m:t>
                                </m:r>
                                <m:r>
                                  <a:rPr lang="en-US" sz="1300" i="1" dirty="0" smtClean="0">
                                    <a:solidFill>
                                      <a:srgbClr val="002060"/>
                                    </a:solidFill>
                                    <a:latin typeface="Cambria Math" panose="02040503050406030204" pitchFamily="18" charset="0"/>
                                  </a:rPr>
                                  <m:t>1</m:t>
                                </m:r>
                              </m:sub>
                            </m:sSub>
                            <m:r>
                              <a:rPr lang="en-US" sz="1300" i="1" dirty="0" smtClean="0">
                                <a:solidFill>
                                  <a:srgbClr val="002060"/>
                                </a:solidFill>
                                <a:latin typeface="Cambria Math" panose="02040503050406030204" pitchFamily="18" charset="0"/>
                              </a:rPr>
                              <m:t>, </m:t>
                            </m:r>
                            <m:sSub>
                              <m:sSubPr>
                                <m:ctrlPr>
                                  <a:rPr lang="en-US" sz="1300" b="0" i="1" dirty="0" smtClean="0">
                                    <a:solidFill>
                                      <a:srgbClr val="002060"/>
                                    </a:solidFill>
                                    <a:latin typeface="Cambria Math" panose="02040503050406030204" pitchFamily="18" charset="0"/>
                                  </a:rPr>
                                </m:ctrlPr>
                              </m:sSubPr>
                              <m:e>
                                <m:r>
                                  <a:rPr lang="en-US" sz="1300" b="0" i="1" dirty="0" smtClean="0">
                                    <a:solidFill>
                                      <a:srgbClr val="002060"/>
                                    </a:solidFill>
                                    <a:latin typeface="Cambria Math" panose="02040503050406030204" pitchFamily="18" charset="0"/>
                                  </a:rPr>
                                  <m:t>𝑤</m:t>
                                </m:r>
                              </m:e>
                              <m:sub>
                                <m:r>
                                  <a:rPr lang="en-US" sz="1300" b="0" i="1" dirty="0" smtClean="0">
                                    <a:solidFill>
                                      <a:srgbClr val="002060"/>
                                    </a:solidFill>
                                    <a:latin typeface="Cambria Math" panose="02040503050406030204" pitchFamily="18" charset="0"/>
                                  </a:rPr>
                                  <m:t>1</m:t>
                                </m:r>
                                <m:r>
                                  <a:rPr lang="en-US" sz="1300" i="1" dirty="0" smtClean="0">
                                    <a:solidFill>
                                      <a:srgbClr val="002060"/>
                                    </a:solidFill>
                                    <a:latin typeface="Cambria Math" panose="02040503050406030204" pitchFamily="18" charset="0"/>
                                  </a:rPr>
                                  <m:t>2</m:t>
                                </m:r>
                              </m:sub>
                            </m:sSub>
                            <m:r>
                              <a:rPr lang="en-US" sz="1300" i="1" dirty="0" smtClean="0">
                                <a:solidFill>
                                  <a:srgbClr val="002060"/>
                                </a:solidFill>
                                <a:latin typeface="Cambria Math" panose="02040503050406030204" pitchFamily="18" charset="0"/>
                              </a:rPr>
                              <m:t>, … ,</m:t>
                            </m:r>
                            <m:sSub>
                              <m:sSubPr>
                                <m:ctrlPr>
                                  <a:rPr lang="en-US" sz="1300" b="0" i="1" dirty="0" smtClean="0">
                                    <a:solidFill>
                                      <a:srgbClr val="002060"/>
                                    </a:solidFill>
                                    <a:latin typeface="Cambria Math" panose="02040503050406030204" pitchFamily="18" charset="0"/>
                                  </a:rPr>
                                </m:ctrlPr>
                              </m:sSubPr>
                              <m:e>
                                <m:r>
                                  <a:rPr lang="en-US" sz="1300" i="1" dirty="0" err="1">
                                    <a:solidFill>
                                      <a:srgbClr val="002060"/>
                                    </a:solidFill>
                                    <a:latin typeface="Cambria Math" panose="02040503050406030204" pitchFamily="18" charset="0"/>
                                  </a:rPr>
                                  <m:t>𝑤</m:t>
                                </m:r>
                              </m:e>
                              <m:sub>
                                <m:r>
                                  <a:rPr lang="en-US" sz="1300" b="0" i="1" dirty="0" smtClean="0">
                                    <a:solidFill>
                                      <a:srgbClr val="002060"/>
                                    </a:solidFill>
                                    <a:latin typeface="Cambria Math" panose="02040503050406030204" pitchFamily="18" charset="0"/>
                                  </a:rPr>
                                  <m:t>1</m:t>
                                </m:r>
                                <m:r>
                                  <a:rPr lang="en-US" sz="1300" b="0" i="1" dirty="0" smtClean="0">
                                    <a:solidFill>
                                      <a:srgbClr val="002060"/>
                                    </a:solidFill>
                                    <a:latin typeface="Cambria Math" panose="02040503050406030204" pitchFamily="18" charset="0"/>
                                  </a:rPr>
                                  <m:t>𝑛</m:t>
                                </m:r>
                              </m:sub>
                            </m:sSub>
                          </m:e>
                        </m:d>
                      </m:e>
                      <m:sub>
                        <m:r>
                          <a:rPr lang="en-US" sz="1300" b="0" i="1" dirty="0" smtClean="0">
                            <a:solidFill>
                              <a:srgbClr val="002060"/>
                            </a:solidFill>
                            <a:latin typeface="Cambria Math" panose="02040503050406030204" pitchFamily="18" charset="0"/>
                          </a:rPr>
                          <m:t>1</m:t>
                        </m:r>
                      </m:sub>
                    </m:sSub>
                  </m:oMath>
                </a14:m>
                <a:endParaRPr lang="en-US" sz="1300">
                  <a:solidFill>
                    <a:srgbClr val="002060"/>
                  </a:solidFill>
                  <a:latin typeface="ITC Franklin Gothic Std Book" panose="020B0504030503020204" pitchFamily="34" charset="0"/>
                </a:endParaRPr>
              </a:p>
              <a:p>
                <a:r>
                  <a:rPr lang="en-US" sz="1300">
                    <a:solidFill>
                      <a:srgbClr val="002060"/>
                    </a:solidFill>
                    <a:latin typeface="ITC Franklin Gothic Std Book" panose="020B0504030503020204" pitchFamily="34" charset="0"/>
                  </a:rPr>
                  <a:t>Topic 2 = </a:t>
                </a:r>
                <a14:m>
                  <m:oMath xmlns:m="http://schemas.openxmlformats.org/officeDocument/2006/math">
                    <m:sSub>
                      <m:sSubPr>
                        <m:ctrlPr>
                          <a:rPr lang="en-US" sz="1300" b="0" i="1" dirty="0" smtClean="0">
                            <a:solidFill>
                              <a:srgbClr val="002060"/>
                            </a:solidFill>
                            <a:latin typeface="Cambria Math" panose="02040503050406030204" pitchFamily="18" charset="0"/>
                          </a:rPr>
                        </m:ctrlPr>
                      </m:sSubPr>
                      <m:e>
                        <m:d>
                          <m:dPr>
                            <m:begChr m:val="{"/>
                            <m:endChr m:val="}"/>
                            <m:ctrlPr>
                              <a:rPr lang="en-US" sz="1300" b="0" i="1" dirty="0" smtClean="0">
                                <a:solidFill>
                                  <a:srgbClr val="002060"/>
                                </a:solidFill>
                                <a:latin typeface="Cambria Math" panose="02040503050406030204" pitchFamily="18" charset="0"/>
                              </a:rPr>
                            </m:ctrlPr>
                          </m:dPr>
                          <m:e>
                            <m:sSub>
                              <m:sSubPr>
                                <m:ctrlPr>
                                  <a:rPr lang="en-US" sz="1300" b="0" i="1" dirty="0" smtClean="0">
                                    <a:solidFill>
                                      <a:srgbClr val="002060"/>
                                    </a:solidFill>
                                    <a:latin typeface="Cambria Math" panose="02040503050406030204" pitchFamily="18" charset="0"/>
                                  </a:rPr>
                                </m:ctrlPr>
                              </m:sSubPr>
                              <m:e>
                                <m:r>
                                  <a:rPr lang="en-US" sz="1300" i="1" dirty="0" smtClean="0">
                                    <a:solidFill>
                                      <a:srgbClr val="002060"/>
                                    </a:solidFill>
                                    <a:latin typeface="Cambria Math" panose="02040503050406030204" pitchFamily="18" charset="0"/>
                                  </a:rPr>
                                  <m:t>𝑤</m:t>
                                </m:r>
                              </m:e>
                              <m:sub>
                                <m:r>
                                  <a:rPr lang="en-US" sz="1300" b="0" i="1" dirty="0" smtClean="0">
                                    <a:solidFill>
                                      <a:srgbClr val="002060"/>
                                    </a:solidFill>
                                    <a:latin typeface="Cambria Math" panose="02040503050406030204" pitchFamily="18" charset="0"/>
                                  </a:rPr>
                                  <m:t>2</m:t>
                                </m:r>
                                <m:r>
                                  <a:rPr lang="en-US" sz="1300" i="1" dirty="0" smtClean="0">
                                    <a:solidFill>
                                      <a:srgbClr val="002060"/>
                                    </a:solidFill>
                                    <a:latin typeface="Cambria Math" panose="02040503050406030204" pitchFamily="18" charset="0"/>
                                  </a:rPr>
                                  <m:t>1</m:t>
                                </m:r>
                              </m:sub>
                            </m:sSub>
                            <m:r>
                              <a:rPr lang="en-US" sz="1300" b="0" i="1" dirty="0" smtClean="0">
                                <a:solidFill>
                                  <a:srgbClr val="002060"/>
                                </a:solidFill>
                                <a:latin typeface="Cambria Math" panose="02040503050406030204" pitchFamily="18" charset="0"/>
                              </a:rPr>
                              <m:t>,</m:t>
                            </m:r>
                            <m:r>
                              <a:rPr lang="en-US" sz="1300" i="1" dirty="0" smtClean="0">
                                <a:solidFill>
                                  <a:srgbClr val="002060"/>
                                </a:solidFill>
                                <a:latin typeface="Cambria Math" panose="02040503050406030204" pitchFamily="18" charset="0"/>
                              </a:rPr>
                              <m:t> </m:t>
                            </m:r>
                            <m:sSub>
                              <m:sSubPr>
                                <m:ctrlPr>
                                  <a:rPr lang="en-US" sz="1300" b="0" i="1" dirty="0" smtClean="0">
                                    <a:solidFill>
                                      <a:srgbClr val="002060"/>
                                    </a:solidFill>
                                    <a:latin typeface="Cambria Math" panose="02040503050406030204" pitchFamily="18" charset="0"/>
                                  </a:rPr>
                                </m:ctrlPr>
                              </m:sSubPr>
                              <m:e>
                                <m:r>
                                  <a:rPr lang="en-US" sz="1300" i="1" dirty="0" smtClean="0">
                                    <a:solidFill>
                                      <a:srgbClr val="002060"/>
                                    </a:solidFill>
                                    <a:latin typeface="Cambria Math" panose="02040503050406030204" pitchFamily="18" charset="0"/>
                                  </a:rPr>
                                  <m:t>𝑤</m:t>
                                </m:r>
                              </m:e>
                              <m:sub>
                                <m:r>
                                  <a:rPr lang="en-US" sz="1300" b="0" i="1" dirty="0" smtClean="0">
                                    <a:solidFill>
                                      <a:srgbClr val="002060"/>
                                    </a:solidFill>
                                    <a:latin typeface="Cambria Math" panose="02040503050406030204" pitchFamily="18" charset="0"/>
                                  </a:rPr>
                                  <m:t>2</m:t>
                                </m:r>
                                <m:r>
                                  <a:rPr lang="en-US" sz="1300" i="1" dirty="0" smtClean="0">
                                    <a:solidFill>
                                      <a:srgbClr val="002060"/>
                                    </a:solidFill>
                                    <a:latin typeface="Cambria Math" panose="02040503050406030204" pitchFamily="18" charset="0"/>
                                  </a:rPr>
                                  <m:t>2</m:t>
                                </m:r>
                              </m:sub>
                            </m:sSub>
                            <m:r>
                              <a:rPr lang="en-US" sz="1300" i="1" dirty="0" smtClean="0">
                                <a:solidFill>
                                  <a:srgbClr val="002060"/>
                                </a:solidFill>
                                <a:latin typeface="Cambria Math" panose="02040503050406030204" pitchFamily="18" charset="0"/>
                              </a:rPr>
                              <m:t>, … ,</m:t>
                            </m:r>
                            <m:sSub>
                              <m:sSubPr>
                                <m:ctrlPr>
                                  <a:rPr lang="en-US" sz="1300" b="0" i="1" dirty="0" smtClean="0">
                                    <a:solidFill>
                                      <a:srgbClr val="002060"/>
                                    </a:solidFill>
                                    <a:latin typeface="Cambria Math" panose="02040503050406030204" pitchFamily="18" charset="0"/>
                                  </a:rPr>
                                </m:ctrlPr>
                              </m:sSubPr>
                              <m:e>
                                <m:r>
                                  <a:rPr lang="en-US" sz="1300" b="0" i="1" dirty="0" smtClean="0">
                                    <a:solidFill>
                                      <a:srgbClr val="002060"/>
                                    </a:solidFill>
                                    <a:latin typeface="Cambria Math" panose="02040503050406030204" pitchFamily="18" charset="0"/>
                                  </a:rPr>
                                  <m:t>𝑤</m:t>
                                </m:r>
                              </m:e>
                              <m:sub>
                                <m:r>
                                  <a:rPr lang="en-US" sz="1300" b="0" i="1" dirty="0" smtClean="0">
                                    <a:solidFill>
                                      <a:srgbClr val="002060"/>
                                    </a:solidFill>
                                    <a:latin typeface="Cambria Math" panose="02040503050406030204" pitchFamily="18" charset="0"/>
                                  </a:rPr>
                                  <m:t>2</m:t>
                                </m:r>
                                <m:r>
                                  <a:rPr lang="en-US" sz="1300" b="0" i="1" dirty="0" smtClean="0">
                                    <a:solidFill>
                                      <a:srgbClr val="002060"/>
                                    </a:solidFill>
                                    <a:latin typeface="Cambria Math" panose="02040503050406030204" pitchFamily="18" charset="0"/>
                                  </a:rPr>
                                  <m:t>𝑛</m:t>
                                </m:r>
                              </m:sub>
                            </m:sSub>
                          </m:e>
                        </m:d>
                      </m:e>
                      <m:sub>
                        <m:r>
                          <a:rPr lang="en-US" sz="1300" b="0" i="0" dirty="0" smtClean="0">
                            <a:solidFill>
                              <a:srgbClr val="002060"/>
                            </a:solidFill>
                            <a:latin typeface="Cambria Math" panose="02040503050406030204" pitchFamily="18" charset="0"/>
                          </a:rPr>
                          <m:t>1</m:t>
                        </m:r>
                      </m:sub>
                    </m:sSub>
                  </m:oMath>
                </a14:m>
                <a:endParaRPr lang="en-US" sz="1300">
                  <a:solidFill>
                    <a:srgbClr val="002060"/>
                  </a:solidFill>
                  <a:latin typeface="ITC Franklin Gothic Std Book" panose="020B0504030503020204" pitchFamily="34" charset="0"/>
                </a:endParaRPr>
              </a:p>
              <a:p>
                <a:r>
                  <a:rPr lang="en-US" sz="1300">
                    <a:solidFill>
                      <a:srgbClr val="002060"/>
                    </a:solidFill>
                    <a:latin typeface="ITC Franklin Gothic Std Book" panose="020B0504030503020204" pitchFamily="34" charset="0"/>
                  </a:rPr>
                  <a:t>….</a:t>
                </a:r>
              </a:p>
              <a:p>
                <a:r>
                  <a:rPr lang="en-US" sz="1300">
                    <a:solidFill>
                      <a:srgbClr val="002060"/>
                    </a:solidFill>
                    <a:latin typeface="ITC Franklin Gothic Std Book"/>
                  </a:rPr>
                  <a:t>Topic k</a:t>
                </a:r>
                <a:r>
                  <a:rPr lang="en-US" sz="1300" baseline="-25000">
                    <a:solidFill>
                      <a:srgbClr val="002060"/>
                    </a:solidFill>
                    <a:latin typeface="ITC Franklin Gothic Std Book"/>
                  </a:rPr>
                  <a:t>1</a:t>
                </a:r>
                <a:r>
                  <a:rPr lang="en-US" sz="1300">
                    <a:solidFill>
                      <a:srgbClr val="002060"/>
                    </a:solidFill>
                    <a:latin typeface="ITC Franklin Gothic Std Book"/>
                  </a:rPr>
                  <a:t> = </a:t>
                </a:r>
                <a14:m>
                  <m:oMath xmlns:m="http://schemas.openxmlformats.org/officeDocument/2006/math">
                    <m:sSub>
                      <m:sSubPr>
                        <m:ctrlPr>
                          <a:rPr lang="en-US" sz="1300" b="0" i="1" dirty="0" smtClean="0">
                            <a:solidFill>
                              <a:srgbClr val="002060"/>
                            </a:solidFill>
                            <a:latin typeface="Cambria Math" panose="02040503050406030204" pitchFamily="18" charset="0"/>
                          </a:rPr>
                        </m:ctrlPr>
                      </m:sSubPr>
                      <m:e>
                        <m:d>
                          <m:dPr>
                            <m:begChr m:val="{"/>
                            <m:endChr m:val="}"/>
                            <m:ctrlPr>
                              <a:rPr lang="en-US" sz="1300" b="0" i="1" dirty="0" smtClean="0">
                                <a:solidFill>
                                  <a:srgbClr val="002060"/>
                                </a:solidFill>
                                <a:latin typeface="Cambria Math" panose="02040503050406030204" pitchFamily="18" charset="0"/>
                              </a:rPr>
                            </m:ctrlPr>
                          </m:dPr>
                          <m:e>
                            <m:sSub>
                              <m:sSubPr>
                                <m:ctrlPr>
                                  <a:rPr lang="en-US" sz="1300" b="0" i="1" dirty="0" smtClean="0">
                                    <a:solidFill>
                                      <a:srgbClr val="002060"/>
                                    </a:solidFill>
                                    <a:latin typeface="Cambria Math" panose="02040503050406030204" pitchFamily="18" charset="0"/>
                                  </a:rPr>
                                </m:ctrlPr>
                              </m:sSubPr>
                              <m:e>
                                <m:r>
                                  <a:rPr lang="en-US" sz="1300" i="1" dirty="0" smtClean="0">
                                    <a:solidFill>
                                      <a:srgbClr val="002060"/>
                                    </a:solidFill>
                                    <a:latin typeface="Cambria Math" panose="02040503050406030204" pitchFamily="18" charset="0"/>
                                  </a:rPr>
                                  <m:t>𝑤</m:t>
                                </m:r>
                              </m:e>
                              <m:sub>
                                <m:sSub>
                                  <m:sSubPr>
                                    <m:ctrlPr>
                                      <a:rPr lang="en-US" sz="1300" b="0" i="1" dirty="0" smtClean="0">
                                        <a:solidFill>
                                          <a:srgbClr val="002060"/>
                                        </a:solidFill>
                                        <a:latin typeface="Cambria Math" panose="02040503050406030204" pitchFamily="18" charset="0"/>
                                      </a:rPr>
                                    </m:ctrlPr>
                                  </m:sSubPr>
                                  <m:e>
                                    <m:r>
                                      <a:rPr lang="en-US" sz="1300" b="0" i="1" dirty="0" smtClean="0">
                                        <a:solidFill>
                                          <a:srgbClr val="002060"/>
                                        </a:solidFill>
                                        <a:latin typeface="Cambria Math" panose="02040503050406030204" pitchFamily="18" charset="0"/>
                                      </a:rPr>
                                      <m:t>𝑘</m:t>
                                    </m:r>
                                  </m:e>
                                  <m:sub>
                                    <m:r>
                                      <a:rPr lang="en-US" sz="1300" b="0" i="1" dirty="0" smtClean="0">
                                        <a:solidFill>
                                          <a:srgbClr val="002060"/>
                                        </a:solidFill>
                                        <a:latin typeface="Cambria Math" panose="02040503050406030204" pitchFamily="18" charset="0"/>
                                      </a:rPr>
                                      <m:t>1</m:t>
                                    </m:r>
                                  </m:sub>
                                </m:sSub>
                                <m:r>
                                  <a:rPr lang="en-US" sz="1300" i="1" dirty="0" smtClean="0">
                                    <a:solidFill>
                                      <a:srgbClr val="002060"/>
                                    </a:solidFill>
                                    <a:latin typeface="Cambria Math" panose="02040503050406030204" pitchFamily="18" charset="0"/>
                                  </a:rPr>
                                  <m:t>1</m:t>
                                </m:r>
                              </m:sub>
                            </m:sSub>
                            <m:r>
                              <a:rPr lang="en-US" sz="1300" i="1" dirty="0" smtClean="0">
                                <a:solidFill>
                                  <a:srgbClr val="002060"/>
                                </a:solidFill>
                                <a:latin typeface="Cambria Math" panose="02040503050406030204" pitchFamily="18" charset="0"/>
                              </a:rPr>
                              <m:t>, </m:t>
                            </m:r>
                            <m:sSub>
                              <m:sSubPr>
                                <m:ctrlPr>
                                  <a:rPr lang="en-US" sz="1300" b="0" i="1" dirty="0" smtClean="0">
                                    <a:solidFill>
                                      <a:srgbClr val="002060"/>
                                    </a:solidFill>
                                    <a:latin typeface="Cambria Math" panose="02040503050406030204" pitchFamily="18" charset="0"/>
                                  </a:rPr>
                                </m:ctrlPr>
                              </m:sSubPr>
                              <m:e>
                                <m:r>
                                  <a:rPr lang="en-US" sz="1300" i="1" dirty="0" smtClean="0">
                                    <a:solidFill>
                                      <a:srgbClr val="002060"/>
                                    </a:solidFill>
                                    <a:latin typeface="Cambria Math" panose="02040503050406030204" pitchFamily="18" charset="0"/>
                                  </a:rPr>
                                  <m:t>𝑤</m:t>
                                </m:r>
                              </m:e>
                              <m:sub>
                                <m:sSub>
                                  <m:sSubPr>
                                    <m:ctrlPr>
                                      <a:rPr lang="en-US" sz="1300" b="0" i="1" dirty="0" smtClean="0">
                                        <a:solidFill>
                                          <a:srgbClr val="002060"/>
                                        </a:solidFill>
                                        <a:latin typeface="Cambria Math" panose="02040503050406030204" pitchFamily="18" charset="0"/>
                                      </a:rPr>
                                    </m:ctrlPr>
                                  </m:sSubPr>
                                  <m:e>
                                    <m:r>
                                      <a:rPr lang="en-US" sz="1300" b="0" i="1" dirty="0" smtClean="0">
                                        <a:solidFill>
                                          <a:srgbClr val="002060"/>
                                        </a:solidFill>
                                        <a:latin typeface="Cambria Math" panose="02040503050406030204" pitchFamily="18" charset="0"/>
                                      </a:rPr>
                                      <m:t>𝑘</m:t>
                                    </m:r>
                                  </m:e>
                                  <m:sub>
                                    <m:r>
                                      <a:rPr lang="en-US" sz="1300" b="0" i="1" dirty="0" smtClean="0">
                                        <a:solidFill>
                                          <a:srgbClr val="002060"/>
                                        </a:solidFill>
                                        <a:latin typeface="Cambria Math" panose="02040503050406030204" pitchFamily="18" charset="0"/>
                                      </a:rPr>
                                      <m:t>1</m:t>
                                    </m:r>
                                  </m:sub>
                                </m:sSub>
                                <m:r>
                                  <a:rPr lang="en-US" sz="1300" i="1" dirty="0" smtClean="0">
                                    <a:solidFill>
                                      <a:srgbClr val="002060"/>
                                    </a:solidFill>
                                    <a:latin typeface="Cambria Math" panose="02040503050406030204" pitchFamily="18" charset="0"/>
                                  </a:rPr>
                                  <m:t>2</m:t>
                                </m:r>
                              </m:sub>
                            </m:sSub>
                            <m:r>
                              <a:rPr lang="en-US" sz="1300" i="1" dirty="0" smtClean="0">
                                <a:solidFill>
                                  <a:srgbClr val="002060"/>
                                </a:solidFill>
                                <a:latin typeface="Cambria Math" panose="02040503050406030204" pitchFamily="18" charset="0"/>
                              </a:rPr>
                              <m:t>, … ,</m:t>
                            </m:r>
                            <m:sSub>
                              <m:sSubPr>
                                <m:ctrlPr>
                                  <a:rPr lang="en-US" sz="1300" b="0" i="1" dirty="0" smtClean="0">
                                    <a:solidFill>
                                      <a:srgbClr val="002060"/>
                                    </a:solidFill>
                                    <a:latin typeface="Cambria Math" panose="02040503050406030204" pitchFamily="18" charset="0"/>
                                  </a:rPr>
                                </m:ctrlPr>
                              </m:sSubPr>
                              <m:e>
                                <m:r>
                                  <a:rPr lang="en-US" sz="1300" b="0" i="1" dirty="0" smtClean="0">
                                    <a:solidFill>
                                      <a:srgbClr val="002060"/>
                                    </a:solidFill>
                                    <a:latin typeface="Cambria Math" panose="02040503050406030204" pitchFamily="18" charset="0"/>
                                  </a:rPr>
                                  <m:t>𝑤</m:t>
                                </m:r>
                              </m:e>
                              <m:sub>
                                <m:sSub>
                                  <m:sSubPr>
                                    <m:ctrlPr>
                                      <a:rPr lang="en-US" sz="1300" b="0" i="1" dirty="0" smtClean="0">
                                        <a:solidFill>
                                          <a:srgbClr val="002060"/>
                                        </a:solidFill>
                                        <a:latin typeface="Cambria Math" panose="02040503050406030204" pitchFamily="18" charset="0"/>
                                      </a:rPr>
                                    </m:ctrlPr>
                                  </m:sSubPr>
                                  <m:e>
                                    <m:r>
                                      <a:rPr lang="en-US" sz="1300" b="0" i="1" dirty="0" smtClean="0">
                                        <a:solidFill>
                                          <a:srgbClr val="002060"/>
                                        </a:solidFill>
                                        <a:latin typeface="Cambria Math" panose="02040503050406030204" pitchFamily="18" charset="0"/>
                                      </a:rPr>
                                      <m:t>𝑘</m:t>
                                    </m:r>
                                  </m:e>
                                  <m:sub>
                                    <m:r>
                                      <a:rPr lang="en-US" sz="1300" b="0" i="1" dirty="0" smtClean="0">
                                        <a:solidFill>
                                          <a:srgbClr val="002060"/>
                                        </a:solidFill>
                                        <a:latin typeface="Cambria Math" panose="02040503050406030204" pitchFamily="18" charset="0"/>
                                      </a:rPr>
                                      <m:t>1</m:t>
                                    </m:r>
                                  </m:sub>
                                </m:sSub>
                                <m:r>
                                  <a:rPr lang="en-US" sz="1300" b="0" i="1" dirty="0" smtClean="0">
                                    <a:solidFill>
                                      <a:srgbClr val="002060"/>
                                    </a:solidFill>
                                    <a:latin typeface="Cambria Math" panose="02040503050406030204" pitchFamily="18" charset="0"/>
                                  </a:rPr>
                                  <m:t>𝑛</m:t>
                                </m:r>
                              </m:sub>
                            </m:sSub>
                          </m:e>
                        </m:d>
                      </m:e>
                      <m:sub>
                        <m:r>
                          <a:rPr lang="en-US" sz="1300" b="0" i="1" dirty="0" smtClean="0">
                            <a:solidFill>
                              <a:srgbClr val="002060"/>
                            </a:solidFill>
                            <a:latin typeface="Cambria Math" panose="02040503050406030204" pitchFamily="18" charset="0"/>
                          </a:rPr>
                          <m:t>1</m:t>
                        </m:r>
                      </m:sub>
                    </m:sSub>
                  </m:oMath>
                </a14:m>
                <a:endParaRPr lang="en-US" sz="1300">
                  <a:solidFill>
                    <a:srgbClr val="002060"/>
                  </a:solidFill>
                  <a:latin typeface="ITC Franklin Gothic Std Book"/>
                </a:endParaRPr>
              </a:p>
            </p:txBody>
          </p:sp>
        </mc:Choice>
        <mc:Fallback xmlns="">
          <p:sp>
            <p:nvSpPr>
              <p:cNvPr id="8" name="TextBox 7">
                <a:extLst>
                  <a:ext uri="{FF2B5EF4-FFF2-40B4-BE49-F238E27FC236}">
                    <a16:creationId xmlns:a16="http://schemas.microsoft.com/office/drawing/2014/main" id="{BE595304-9322-2528-515E-D0260D414BBA}"/>
                  </a:ext>
                </a:extLst>
              </p:cNvPr>
              <p:cNvSpPr txBox="1">
                <a:spLocks noRot="1" noChangeAspect="1" noMove="1" noResize="1" noEditPoints="1" noAdjustHandles="1" noChangeArrowheads="1" noChangeShapeType="1" noTextEdit="1"/>
              </p:cNvSpPr>
              <p:nvPr/>
            </p:nvSpPr>
            <p:spPr>
              <a:xfrm>
                <a:off x="3417430" y="1987384"/>
                <a:ext cx="2537298" cy="949619"/>
              </a:xfrm>
              <a:prstGeom prst="rect">
                <a:avLst/>
              </a:prstGeom>
              <a:blipFill>
                <a:blip r:embed="rId4"/>
                <a:stretch>
                  <a:fillRect l="-481" t="-64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251CA70C-0ABB-5BF4-E509-AC19F37AF2B2}"/>
              </a:ext>
            </a:extLst>
          </p:cNvPr>
          <p:cNvSpPr txBox="1"/>
          <p:nvPr/>
        </p:nvSpPr>
        <p:spPr>
          <a:xfrm>
            <a:off x="79853" y="1760368"/>
            <a:ext cx="3279450" cy="1323439"/>
          </a:xfrm>
          <a:prstGeom prst="rect">
            <a:avLst/>
          </a:prstGeom>
          <a:noFill/>
        </p:spPr>
        <p:txBody>
          <a:bodyPr wrap="square" lIns="91440" tIns="45720" rIns="91440" bIns="45720" rtlCol="0" anchor="t">
            <a:spAutoFit/>
          </a:bodyPr>
          <a:lstStyle/>
          <a:p>
            <a:r>
              <a:rPr lang="en-US" sz="1600" b="1">
                <a:solidFill>
                  <a:srgbClr val="002060"/>
                </a:solidFill>
                <a:latin typeface="ITC Franklin Gothic Std Book" panose="020B0504030503020204" pitchFamily="34" charset="0"/>
              </a:rPr>
              <a:t>Step 1:  </a:t>
            </a:r>
          </a:p>
          <a:p>
            <a:pPr marL="285750" indent="-285750">
              <a:buFont typeface="Arial"/>
              <a:buChar char="•"/>
            </a:pPr>
            <a:r>
              <a:rPr lang="en-US" sz="1600">
                <a:solidFill>
                  <a:srgbClr val="002060"/>
                </a:solidFill>
                <a:latin typeface="ITC Franklin Gothic Std Book"/>
              </a:rPr>
              <a:t>Run a static NMF model on abstracts from each fiscal year </a:t>
            </a:r>
            <a:endParaRPr lang="en-US" sz="1600">
              <a:solidFill>
                <a:srgbClr val="002060"/>
              </a:solidFill>
              <a:latin typeface="ITC Franklin Gothic Std Book" panose="020B0504030503020204" pitchFamily="34" charset="0"/>
            </a:endParaRPr>
          </a:p>
          <a:p>
            <a:pPr marL="285750" indent="-285750">
              <a:buFont typeface="Arial"/>
              <a:buChar char="•"/>
            </a:pPr>
            <a:r>
              <a:rPr lang="en-US" sz="1600">
                <a:solidFill>
                  <a:srgbClr val="002060"/>
                </a:solidFill>
                <a:latin typeface="ITC Franklin Gothic Std Book"/>
              </a:rPr>
              <a:t>Potential for different number of topics in each model</a:t>
            </a:r>
          </a:p>
        </p:txBody>
      </p:sp>
      <p:sp>
        <p:nvSpPr>
          <p:cNvPr id="18" name="TextBox 17">
            <a:extLst>
              <a:ext uri="{FF2B5EF4-FFF2-40B4-BE49-F238E27FC236}">
                <a16:creationId xmlns:a16="http://schemas.microsoft.com/office/drawing/2014/main" id="{036850F8-7E8B-C3E5-2BF1-FD7E26BD28E6}"/>
              </a:ext>
            </a:extLst>
          </p:cNvPr>
          <p:cNvSpPr txBox="1"/>
          <p:nvPr/>
        </p:nvSpPr>
        <p:spPr>
          <a:xfrm>
            <a:off x="85870" y="3818327"/>
            <a:ext cx="3273764" cy="1569660"/>
          </a:xfrm>
          <a:prstGeom prst="rect">
            <a:avLst/>
          </a:prstGeom>
          <a:noFill/>
        </p:spPr>
        <p:txBody>
          <a:bodyPr wrap="square" lIns="91440" tIns="45720" rIns="91440" bIns="45720" rtlCol="0" anchor="t">
            <a:spAutoFit/>
          </a:bodyPr>
          <a:lstStyle/>
          <a:p>
            <a:r>
              <a:rPr lang="en-US" sz="1600" b="1">
                <a:solidFill>
                  <a:srgbClr val="002060"/>
                </a:solidFill>
                <a:latin typeface="ITC Franklin Gothic Std Book" panose="020B0504030503020204" pitchFamily="34" charset="0"/>
              </a:rPr>
              <a:t>Step 2:  Clustering to k topics</a:t>
            </a:r>
          </a:p>
          <a:p>
            <a:pPr marL="285750" indent="-285750">
              <a:buFont typeface="Arial"/>
              <a:buChar char="•"/>
            </a:pPr>
            <a:r>
              <a:rPr lang="en-US" sz="1600">
                <a:solidFill>
                  <a:srgbClr val="002060"/>
                </a:solidFill>
                <a:latin typeface="ITC Franklin Gothic Std Book"/>
              </a:rPr>
              <a:t>Combine all topics from the first step as a new document term matrix</a:t>
            </a:r>
          </a:p>
          <a:p>
            <a:pPr marL="285750" indent="-285750">
              <a:buFont typeface="Arial"/>
              <a:buChar char="•"/>
            </a:pPr>
            <a:r>
              <a:rPr lang="en-US" sz="1600">
                <a:solidFill>
                  <a:srgbClr val="002060"/>
                </a:solidFill>
                <a:latin typeface="ITC Franklin Gothic Std Book"/>
              </a:rPr>
              <a:t>Run a static NMF model on the new document term matrix</a:t>
            </a:r>
          </a:p>
        </p:txBody>
      </p:sp>
      <p:sp>
        <p:nvSpPr>
          <p:cNvPr id="19" name="TextBox 18">
            <a:extLst>
              <a:ext uri="{FF2B5EF4-FFF2-40B4-BE49-F238E27FC236}">
                <a16:creationId xmlns:a16="http://schemas.microsoft.com/office/drawing/2014/main" id="{5F7A23A8-7B0C-B752-EAB4-86702CE95C36}"/>
              </a:ext>
            </a:extLst>
          </p:cNvPr>
          <p:cNvSpPr txBox="1"/>
          <p:nvPr/>
        </p:nvSpPr>
        <p:spPr>
          <a:xfrm>
            <a:off x="8833687" y="2083009"/>
            <a:ext cx="343364" cy="369332"/>
          </a:xfrm>
          <a:prstGeom prst="rect">
            <a:avLst/>
          </a:prstGeom>
          <a:noFill/>
        </p:spPr>
        <p:txBody>
          <a:bodyPr wrap="none" rtlCol="0">
            <a:spAutoFit/>
          </a:bodyPr>
          <a:lstStyle/>
          <a:p>
            <a:r>
              <a:rPr lang="en-US"/>
              <a:t>…</a:t>
            </a:r>
          </a:p>
        </p:txBody>
      </p:sp>
      <p:cxnSp>
        <p:nvCxnSpPr>
          <p:cNvPr id="22" name="Straight Arrow Connector 21">
            <a:extLst>
              <a:ext uri="{FF2B5EF4-FFF2-40B4-BE49-F238E27FC236}">
                <a16:creationId xmlns:a16="http://schemas.microsoft.com/office/drawing/2014/main" id="{005EEF0D-CCA5-16E7-D3EF-95C19108E606}"/>
              </a:ext>
            </a:extLst>
          </p:cNvPr>
          <p:cNvCxnSpPr>
            <a:cxnSpLocks/>
          </p:cNvCxnSpPr>
          <p:nvPr/>
        </p:nvCxnSpPr>
        <p:spPr>
          <a:xfrm flipH="1">
            <a:off x="4689587" y="2981213"/>
            <a:ext cx="11373" cy="6365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88AFC7-4CB4-7F83-BAD6-A818444F3638}"/>
              </a:ext>
            </a:extLst>
          </p:cNvPr>
          <p:cNvCxnSpPr>
            <a:cxnSpLocks/>
          </p:cNvCxnSpPr>
          <p:nvPr/>
        </p:nvCxnSpPr>
        <p:spPr>
          <a:xfrm flipH="1">
            <a:off x="5269166" y="2981213"/>
            <a:ext cx="1414541" cy="6365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4766F5E-98F7-4D3E-C02D-001E83FD475D}"/>
              </a:ext>
            </a:extLst>
          </p:cNvPr>
          <p:cNvCxnSpPr>
            <a:cxnSpLocks/>
          </p:cNvCxnSpPr>
          <p:nvPr/>
        </p:nvCxnSpPr>
        <p:spPr>
          <a:xfrm flipH="1">
            <a:off x="5519905" y="2984730"/>
            <a:ext cx="3912645" cy="8578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1B2DEDA-31C3-7D28-36EF-41D48BBC40BD}"/>
              </a:ext>
            </a:extLst>
          </p:cNvPr>
          <p:cNvSpPr txBox="1"/>
          <p:nvPr/>
        </p:nvSpPr>
        <p:spPr>
          <a:xfrm>
            <a:off x="4307413" y="1603209"/>
            <a:ext cx="841897" cy="338554"/>
          </a:xfrm>
          <a:prstGeom prst="rect">
            <a:avLst/>
          </a:prstGeom>
          <a:noFill/>
        </p:spPr>
        <p:txBody>
          <a:bodyPr wrap="none" lIns="91440" tIns="45720" rIns="91440" bIns="45720" rtlCol="0" anchor="t">
            <a:spAutoFit/>
          </a:bodyPr>
          <a:lstStyle/>
          <a:p>
            <a:r>
              <a:rPr lang="en-US" sz="1600">
                <a:solidFill>
                  <a:srgbClr val="002060"/>
                </a:solidFill>
                <a:latin typeface="ITC Franklin Gothic Std Book"/>
              </a:rPr>
              <a:t>FY 2008</a:t>
            </a:r>
            <a:endParaRPr lang="en-US" sz="1600">
              <a:solidFill>
                <a:srgbClr val="002060"/>
              </a:solidFill>
              <a:latin typeface="ITC Franklin Gothic Std Book" panose="020B0504030503020204" pitchFamily="34" charset="0"/>
            </a:endParaRPr>
          </a:p>
        </p:txBody>
      </p:sp>
      <p:sp>
        <p:nvSpPr>
          <p:cNvPr id="6" name="TextBox 5">
            <a:extLst>
              <a:ext uri="{FF2B5EF4-FFF2-40B4-BE49-F238E27FC236}">
                <a16:creationId xmlns:a16="http://schemas.microsoft.com/office/drawing/2014/main" id="{AAA7ABB1-DEC4-33E7-D9E9-DD1C5D264FDC}"/>
              </a:ext>
            </a:extLst>
          </p:cNvPr>
          <p:cNvSpPr txBox="1"/>
          <p:nvPr/>
        </p:nvSpPr>
        <p:spPr>
          <a:xfrm>
            <a:off x="11721314" y="6436348"/>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ITC Franklin Gothic Std Book"/>
              </a:rPr>
              <a:t>21</a:t>
            </a:r>
          </a:p>
        </p:txBody>
      </p:sp>
      <p:sp>
        <p:nvSpPr>
          <p:cNvPr id="23" name="Rounded Rectangle 6">
            <a:extLst>
              <a:ext uri="{FF2B5EF4-FFF2-40B4-BE49-F238E27FC236}">
                <a16:creationId xmlns:a16="http://schemas.microsoft.com/office/drawing/2014/main" id="{D32C1D6E-FAF3-4056-87F8-AD96BD718B8A}"/>
              </a:ext>
            </a:extLst>
          </p:cNvPr>
          <p:cNvSpPr/>
          <p:nvPr/>
        </p:nvSpPr>
        <p:spPr>
          <a:xfrm>
            <a:off x="6234564" y="1906038"/>
            <a:ext cx="2495166" cy="1057486"/>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27BE701-0ED2-4086-81FE-9CBCDCFDEB7E}"/>
                  </a:ext>
                </a:extLst>
              </p:cNvPr>
              <p:cNvSpPr txBox="1"/>
              <p:nvPr/>
            </p:nvSpPr>
            <p:spPr>
              <a:xfrm>
                <a:off x="6227133" y="1973068"/>
                <a:ext cx="2541145" cy="949619"/>
              </a:xfrm>
              <a:prstGeom prst="rect">
                <a:avLst/>
              </a:prstGeom>
              <a:noFill/>
            </p:spPr>
            <p:txBody>
              <a:bodyPr wrap="none" lIns="91440" tIns="45720" rIns="91440" bIns="45720" rtlCol="0" anchor="t">
                <a:spAutoFit/>
              </a:bodyPr>
              <a:lstStyle/>
              <a:p>
                <a:r>
                  <a:rPr lang="en-US" sz="1300">
                    <a:solidFill>
                      <a:srgbClr val="002060"/>
                    </a:solidFill>
                    <a:latin typeface="ITC Franklin Gothic Std Book" panose="020B0504030503020204" pitchFamily="34" charset="0"/>
                  </a:rPr>
                  <a:t>Topic 1 = </a:t>
                </a:r>
                <a14:m>
                  <m:oMath xmlns:m="http://schemas.openxmlformats.org/officeDocument/2006/math">
                    <m:sSub>
                      <m:sSubPr>
                        <m:ctrlPr>
                          <a:rPr lang="en-US" sz="1300" b="0" i="1" dirty="0" smtClean="0">
                            <a:solidFill>
                              <a:srgbClr val="002060"/>
                            </a:solidFill>
                            <a:latin typeface="Cambria Math" panose="02040503050406030204" pitchFamily="18" charset="0"/>
                          </a:rPr>
                        </m:ctrlPr>
                      </m:sSubPr>
                      <m:e>
                        <m:d>
                          <m:dPr>
                            <m:begChr m:val="{"/>
                            <m:endChr m:val="}"/>
                            <m:ctrlPr>
                              <a:rPr lang="en-US" sz="1300" b="0" i="1" dirty="0" smtClean="0">
                                <a:solidFill>
                                  <a:srgbClr val="002060"/>
                                </a:solidFill>
                                <a:latin typeface="Cambria Math" panose="02040503050406030204" pitchFamily="18" charset="0"/>
                              </a:rPr>
                            </m:ctrlPr>
                          </m:dPr>
                          <m:e>
                            <m:sSub>
                              <m:sSubPr>
                                <m:ctrlPr>
                                  <a:rPr lang="en-US" sz="1300" b="0" i="1" dirty="0" smtClean="0">
                                    <a:solidFill>
                                      <a:srgbClr val="002060"/>
                                    </a:solidFill>
                                    <a:latin typeface="Cambria Math" panose="02040503050406030204" pitchFamily="18" charset="0"/>
                                  </a:rPr>
                                </m:ctrlPr>
                              </m:sSubPr>
                              <m:e>
                                <m:r>
                                  <a:rPr lang="en-US" sz="1300" i="1" dirty="0" smtClean="0">
                                    <a:solidFill>
                                      <a:srgbClr val="002060"/>
                                    </a:solidFill>
                                    <a:latin typeface="Cambria Math" panose="02040503050406030204" pitchFamily="18" charset="0"/>
                                  </a:rPr>
                                  <m:t>𝑤</m:t>
                                </m:r>
                              </m:e>
                              <m:sub>
                                <m:r>
                                  <a:rPr lang="en-US" sz="1300" b="0" i="1" dirty="0" smtClean="0">
                                    <a:solidFill>
                                      <a:srgbClr val="002060"/>
                                    </a:solidFill>
                                    <a:latin typeface="Cambria Math" panose="02040503050406030204" pitchFamily="18" charset="0"/>
                                  </a:rPr>
                                  <m:t>1</m:t>
                                </m:r>
                                <m:r>
                                  <a:rPr lang="en-US" sz="1300" i="1" dirty="0" smtClean="0">
                                    <a:solidFill>
                                      <a:srgbClr val="002060"/>
                                    </a:solidFill>
                                    <a:latin typeface="Cambria Math" panose="02040503050406030204" pitchFamily="18" charset="0"/>
                                  </a:rPr>
                                  <m:t>1</m:t>
                                </m:r>
                              </m:sub>
                            </m:sSub>
                            <m:r>
                              <a:rPr lang="en-US" sz="1300" i="1" dirty="0" smtClean="0">
                                <a:solidFill>
                                  <a:srgbClr val="002060"/>
                                </a:solidFill>
                                <a:latin typeface="Cambria Math" panose="02040503050406030204" pitchFamily="18" charset="0"/>
                              </a:rPr>
                              <m:t>, </m:t>
                            </m:r>
                            <m:sSub>
                              <m:sSubPr>
                                <m:ctrlPr>
                                  <a:rPr lang="en-US" sz="1300" b="0" i="1" dirty="0" smtClean="0">
                                    <a:solidFill>
                                      <a:srgbClr val="002060"/>
                                    </a:solidFill>
                                    <a:latin typeface="Cambria Math" panose="02040503050406030204" pitchFamily="18" charset="0"/>
                                  </a:rPr>
                                </m:ctrlPr>
                              </m:sSubPr>
                              <m:e>
                                <m:r>
                                  <a:rPr lang="en-US" sz="1300" b="0" i="1" dirty="0" smtClean="0">
                                    <a:solidFill>
                                      <a:srgbClr val="002060"/>
                                    </a:solidFill>
                                    <a:latin typeface="Cambria Math" panose="02040503050406030204" pitchFamily="18" charset="0"/>
                                  </a:rPr>
                                  <m:t>𝑤</m:t>
                                </m:r>
                              </m:e>
                              <m:sub>
                                <m:r>
                                  <a:rPr lang="en-US" sz="1300" b="0" i="1" dirty="0" smtClean="0">
                                    <a:solidFill>
                                      <a:srgbClr val="002060"/>
                                    </a:solidFill>
                                    <a:latin typeface="Cambria Math" panose="02040503050406030204" pitchFamily="18" charset="0"/>
                                  </a:rPr>
                                  <m:t>1</m:t>
                                </m:r>
                                <m:r>
                                  <a:rPr lang="en-US" sz="1300" i="1" dirty="0" smtClean="0">
                                    <a:solidFill>
                                      <a:srgbClr val="002060"/>
                                    </a:solidFill>
                                    <a:latin typeface="Cambria Math" panose="02040503050406030204" pitchFamily="18" charset="0"/>
                                  </a:rPr>
                                  <m:t>2</m:t>
                                </m:r>
                              </m:sub>
                            </m:sSub>
                            <m:r>
                              <a:rPr lang="en-US" sz="1300" i="1" dirty="0" smtClean="0">
                                <a:solidFill>
                                  <a:srgbClr val="002060"/>
                                </a:solidFill>
                                <a:latin typeface="Cambria Math" panose="02040503050406030204" pitchFamily="18" charset="0"/>
                              </a:rPr>
                              <m:t>, … ,</m:t>
                            </m:r>
                            <m:sSub>
                              <m:sSubPr>
                                <m:ctrlPr>
                                  <a:rPr lang="en-US" sz="1300" b="0" i="1" dirty="0" smtClean="0">
                                    <a:solidFill>
                                      <a:srgbClr val="002060"/>
                                    </a:solidFill>
                                    <a:latin typeface="Cambria Math" panose="02040503050406030204" pitchFamily="18" charset="0"/>
                                  </a:rPr>
                                </m:ctrlPr>
                              </m:sSubPr>
                              <m:e>
                                <m:r>
                                  <a:rPr lang="en-US" sz="1300" i="1" dirty="0" err="1">
                                    <a:solidFill>
                                      <a:srgbClr val="002060"/>
                                    </a:solidFill>
                                    <a:latin typeface="Cambria Math" panose="02040503050406030204" pitchFamily="18" charset="0"/>
                                  </a:rPr>
                                  <m:t>𝑤</m:t>
                                </m:r>
                              </m:e>
                              <m:sub>
                                <m:r>
                                  <a:rPr lang="en-US" sz="1300" b="0" i="1" dirty="0" smtClean="0">
                                    <a:solidFill>
                                      <a:srgbClr val="002060"/>
                                    </a:solidFill>
                                    <a:latin typeface="Cambria Math" panose="02040503050406030204" pitchFamily="18" charset="0"/>
                                  </a:rPr>
                                  <m:t>1</m:t>
                                </m:r>
                                <m:r>
                                  <a:rPr lang="en-US" sz="1300" b="0" i="1" dirty="0" smtClean="0">
                                    <a:solidFill>
                                      <a:srgbClr val="002060"/>
                                    </a:solidFill>
                                    <a:latin typeface="Cambria Math" panose="02040503050406030204" pitchFamily="18" charset="0"/>
                                  </a:rPr>
                                  <m:t>𝑛</m:t>
                                </m:r>
                              </m:sub>
                            </m:sSub>
                          </m:e>
                        </m:d>
                      </m:e>
                      <m:sub>
                        <m:r>
                          <a:rPr lang="en-US" sz="1300" b="0" i="1" dirty="0" smtClean="0">
                            <a:solidFill>
                              <a:srgbClr val="002060"/>
                            </a:solidFill>
                            <a:latin typeface="Cambria Math" panose="02040503050406030204" pitchFamily="18" charset="0"/>
                          </a:rPr>
                          <m:t>2</m:t>
                        </m:r>
                      </m:sub>
                    </m:sSub>
                  </m:oMath>
                </a14:m>
                <a:endParaRPr lang="en-US" sz="1300">
                  <a:solidFill>
                    <a:srgbClr val="002060"/>
                  </a:solidFill>
                  <a:latin typeface="ITC Franklin Gothic Std Book" panose="020B0504030503020204" pitchFamily="34" charset="0"/>
                </a:endParaRPr>
              </a:p>
              <a:p>
                <a:r>
                  <a:rPr lang="en-US" sz="1300">
                    <a:solidFill>
                      <a:srgbClr val="002060"/>
                    </a:solidFill>
                    <a:latin typeface="ITC Franklin Gothic Std Book" panose="020B0504030503020204" pitchFamily="34" charset="0"/>
                  </a:rPr>
                  <a:t>Topic 2 = </a:t>
                </a:r>
                <a14:m>
                  <m:oMath xmlns:m="http://schemas.openxmlformats.org/officeDocument/2006/math">
                    <m:sSub>
                      <m:sSubPr>
                        <m:ctrlPr>
                          <a:rPr lang="en-US" sz="1300" b="0" i="1" dirty="0" smtClean="0">
                            <a:solidFill>
                              <a:srgbClr val="002060"/>
                            </a:solidFill>
                            <a:latin typeface="Cambria Math" panose="02040503050406030204" pitchFamily="18" charset="0"/>
                          </a:rPr>
                        </m:ctrlPr>
                      </m:sSubPr>
                      <m:e>
                        <m:d>
                          <m:dPr>
                            <m:begChr m:val="{"/>
                            <m:endChr m:val="}"/>
                            <m:ctrlPr>
                              <a:rPr lang="en-US" sz="1300" b="0" i="1" dirty="0" smtClean="0">
                                <a:solidFill>
                                  <a:srgbClr val="002060"/>
                                </a:solidFill>
                                <a:latin typeface="Cambria Math" panose="02040503050406030204" pitchFamily="18" charset="0"/>
                              </a:rPr>
                            </m:ctrlPr>
                          </m:dPr>
                          <m:e>
                            <m:sSub>
                              <m:sSubPr>
                                <m:ctrlPr>
                                  <a:rPr lang="en-US" sz="1300" b="0" i="1" dirty="0" smtClean="0">
                                    <a:solidFill>
                                      <a:srgbClr val="002060"/>
                                    </a:solidFill>
                                    <a:latin typeface="Cambria Math" panose="02040503050406030204" pitchFamily="18" charset="0"/>
                                  </a:rPr>
                                </m:ctrlPr>
                              </m:sSubPr>
                              <m:e>
                                <m:r>
                                  <a:rPr lang="en-US" sz="1300" i="1" dirty="0" smtClean="0">
                                    <a:solidFill>
                                      <a:srgbClr val="002060"/>
                                    </a:solidFill>
                                    <a:latin typeface="Cambria Math" panose="02040503050406030204" pitchFamily="18" charset="0"/>
                                  </a:rPr>
                                  <m:t>𝑤</m:t>
                                </m:r>
                              </m:e>
                              <m:sub>
                                <m:r>
                                  <a:rPr lang="en-US" sz="1300" b="0" i="1" dirty="0" smtClean="0">
                                    <a:solidFill>
                                      <a:srgbClr val="002060"/>
                                    </a:solidFill>
                                    <a:latin typeface="Cambria Math" panose="02040503050406030204" pitchFamily="18" charset="0"/>
                                  </a:rPr>
                                  <m:t>2</m:t>
                                </m:r>
                                <m:r>
                                  <a:rPr lang="en-US" sz="1300" i="1" dirty="0" smtClean="0">
                                    <a:solidFill>
                                      <a:srgbClr val="002060"/>
                                    </a:solidFill>
                                    <a:latin typeface="Cambria Math" panose="02040503050406030204" pitchFamily="18" charset="0"/>
                                  </a:rPr>
                                  <m:t>1</m:t>
                                </m:r>
                              </m:sub>
                            </m:sSub>
                            <m:r>
                              <a:rPr lang="en-US" sz="1300" b="0" i="1" dirty="0" smtClean="0">
                                <a:solidFill>
                                  <a:srgbClr val="002060"/>
                                </a:solidFill>
                                <a:latin typeface="Cambria Math" panose="02040503050406030204" pitchFamily="18" charset="0"/>
                              </a:rPr>
                              <m:t>,</m:t>
                            </m:r>
                            <m:r>
                              <a:rPr lang="en-US" sz="1300" i="1" dirty="0" smtClean="0">
                                <a:solidFill>
                                  <a:srgbClr val="002060"/>
                                </a:solidFill>
                                <a:latin typeface="Cambria Math" panose="02040503050406030204" pitchFamily="18" charset="0"/>
                              </a:rPr>
                              <m:t> </m:t>
                            </m:r>
                            <m:sSub>
                              <m:sSubPr>
                                <m:ctrlPr>
                                  <a:rPr lang="en-US" sz="1300" b="0" i="1" dirty="0" smtClean="0">
                                    <a:solidFill>
                                      <a:srgbClr val="002060"/>
                                    </a:solidFill>
                                    <a:latin typeface="Cambria Math" panose="02040503050406030204" pitchFamily="18" charset="0"/>
                                  </a:rPr>
                                </m:ctrlPr>
                              </m:sSubPr>
                              <m:e>
                                <m:r>
                                  <a:rPr lang="en-US" sz="1300" i="1" dirty="0" smtClean="0">
                                    <a:solidFill>
                                      <a:srgbClr val="002060"/>
                                    </a:solidFill>
                                    <a:latin typeface="Cambria Math" panose="02040503050406030204" pitchFamily="18" charset="0"/>
                                  </a:rPr>
                                  <m:t>𝑤</m:t>
                                </m:r>
                              </m:e>
                              <m:sub>
                                <m:r>
                                  <a:rPr lang="en-US" sz="1300" b="0" i="1" dirty="0" smtClean="0">
                                    <a:solidFill>
                                      <a:srgbClr val="002060"/>
                                    </a:solidFill>
                                    <a:latin typeface="Cambria Math" panose="02040503050406030204" pitchFamily="18" charset="0"/>
                                  </a:rPr>
                                  <m:t>2</m:t>
                                </m:r>
                                <m:r>
                                  <a:rPr lang="en-US" sz="1300" i="1" dirty="0" smtClean="0">
                                    <a:solidFill>
                                      <a:srgbClr val="002060"/>
                                    </a:solidFill>
                                    <a:latin typeface="Cambria Math" panose="02040503050406030204" pitchFamily="18" charset="0"/>
                                  </a:rPr>
                                  <m:t>2</m:t>
                                </m:r>
                              </m:sub>
                            </m:sSub>
                            <m:r>
                              <a:rPr lang="en-US" sz="1300" i="1" dirty="0" smtClean="0">
                                <a:solidFill>
                                  <a:srgbClr val="002060"/>
                                </a:solidFill>
                                <a:latin typeface="Cambria Math" panose="02040503050406030204" pitchFamily="18" charset="0"/>
                              </a:rPr>
                              <m:t>, … ,</m:t>
                            </m:r>
                            <m:sSub>
                              <m:sSubPr>
                                <m:ctrlPr>
                                  <a:rPr lang="en-US" sz="1300" b="0" i="1" dirty="0" smtClean="0">
                                    <a:solidFill>
                                      <a:srgbClr val="002060"/>
                                    </a:solidFill>
                                    <a:latin typeface="Cambria Math" panose="02040503050406030204" pitchFamily="18" charset="0"/>
                                  </a:rPr>
                                </m:ctrlPr>
                              </m:sSubPr>
                              <m:e>
                                <m:r>
                                  <a:rPr lang="en-US" sz="1300" b="0" i="1" dirty="0" smtClean="0">
                                    <a:solidFill>
                                      <a:srgbClr val="002060"/>
                                    </a:solidFill>
                                    <a:latin typeface="Cambria Math" panose="02040503050406030204" pitchFamily="18" charset="0"/>
                                  </a:rPr>
                                  <m:t>𝑤</m:t>
                                </m:r>
                              </m:e>
                              <m:sub>
                                <m:r>
                                  <a:rPr lang="en-US" sz="1300" b="0" i="1" dirty="0" smtClean="0">
                                    <a:solidFill>
                                      <a:srgbClr val="002060"/>
                                    </a:solidFill>
                                    <a:latin typeface="Cambria Math" panose="02040503050406030204" pitchFamily="18" charset="0"/>
                                  </a:rPr>
                                  <m:t>2</m:t>
                                </m:r>
                                <m:r>
                                  <a:rPr lang="en-US" sz="1300" b="0" i="1" dirty="0" smtClean="0">
                                    <a:solidFill>
                                      <a:srgbClr val="002060"/>
                                    </a:solidFill>
                                    <a:latin typeface="Cambria Math" panose="02040503050406030204" pitchFamily="18" charset="0"/>
                                  </a:rPr>
                                  <m:t>𝑛</m:t>
                                </m:r>
                              </m:sub>
                            </m:sSub>
                          </m:e>
                        </m:d>
                      </m:e>
                      <m:sub>
                        <m:r>
                          <a:rPr lang="en-US" sz="1300" b="0" i="0" dirty="0" smtClean="0">
                            <a:solidFill>
                              <a:srgbClr val="002060"/>
                            </a:solidFill>
                            <a:latin typeface="Cambria Math" panose="02040503050406030204" pitchFamily="18" charset="0"/>
                          </a:rPr>
                          <m:t>2</m:t>
                        </m:r>
                      </m:sub>
                    </m:sSub>
                  </m:oMath>
                </a14:m>
                <a:endParaRPr lang="en-US" sz="1300">
                  <a:solidFill>
                    <a:srgbClr val="002060"/>
                  </a:solidFill>
                  <a:latin typeface="ITC Franklin Gothic Std Book" panose="020B0504030503020204" pitchFamily="34" charset="0"/>
                </a:endParaRPr>
              </a:p>
              <a:p>
                <a:r>
                  <a:rPr lang="en-US" sz="1300">
                    <a:solidFill>
                      <a:srgbClr val="002060"/>
                    </a:solidFill>
                    <a:latin typeface="ITC Franklin Gothic Std Book" panose="020B0504030503020204" pitchFamily="34" charset="0"/>
                  </a:rPr>
                  <a:t>….</a:t>
                </a:r>
              </a:p>
              <a:p>
                <a:r>
                  <a:rPr lang="en-US" sz="1300">
                    <a:solidFill>
                      <a:srgbClr val="002060"/>
                    </a:solidFill>
                    <a:latin typeface="ITC Franklin Gothic Std Book"/>
                  </a:rPr>
                  <a:t>Topic k</a:t>
                </a:r>
                <a:r>
                  <a:rPr lang="en-US" sz="1300" baseline="-25000">
                    <a:solidFill>
                      <a:srgbClr val="002060"/>
                    </a:solidFill>
                    <a:latin typeface="ITC Franklin Gothic Std Book"/>
                  </a:rPr>
                  <a:t>2</a:t>
                </a:r>
                <a:r>
                  <a:rPr lang="en-US" sz="1300">
                    <a:solidFill>
                      <a:srgbClr val="002060"/>
                    </a:solidFill>
                    <a:latin typeface="ITC Franklin Gothic Std Book"/>
                  </a:rPr>
                  <a:t> = </a:t>
                </a:r>
                <a14:m>
                  <m:oMath xmlns:m="http://schemas.openxmlformats.org/officeDocument/2006/math">
                    <m:sSub>
                      <m:sSubPr>
                        <m:ctrlPr>
                          <a:rPr lang="en-US" sz="1300" b="0" i="1" dirty="0" smtClean="0">
                            <a:solidFill>
                              <a:srgbClr val="002060"/>
                            </a:solidFill>
                            <a:latin typeface="Cambria Math" panose="02040503050406030204" pitchFamily="18" charset="0"/>
                          </a:rPr>
                        </m:ctrlPr>
                      </m:sSubPr>
                      <m:e>
                        <m:d>
                          <m:dPr>
                            <m:begChr m:val="{"/>
                            <m:endChr m:val="}"/>
                            <m:ctrlPr>
                              <a:rPr lang="en-US" sz="1300" b="0" i="1" dirty="0" smtClean="0">
                                <a:solidFill>
                                  <a:srgbClr val="002060"/>
                                </a:solidFill>
                                <a:latin typeface="Cambria Math" panose="02040503050406030204" pitchFamily="18" charset="0"/>
                              </a:rPr>
                            </m:ctrlPr>
                          </m:dPr>
                          <m:e>
                            <m:sSub>
                              <m:sSubPr>
                                <m:ctrlPr>
                                  <a:rPr lang="en-US" sz="1300" b="0" i="1" dirty="0" smtClean="0">
                                    <a:solidFill>
                                      <a:srgbClr val="002060"/>
                                    </a:solidFill>
                                    <a:latin typeface="Cambria Math" panose="02040503050406030204" pitchFamily="18" charset="0"/>
                                  </a:rPr>
                                </m:ctrlPr>
                              </m:sSubPr>
                              <m:e>
                                <m:r>
                                  <a:rPr lang="en-US" sz="1300" i="1" dirty="0" smtClean="0">
                                    <a:solidFill>
                                      <a:srgbClr val="002060"/>
                                    </a:solidFill>
                                    <a:latin typeface="Cambria Math" panose="02040503050406030204" pitchFamily="18" charset="0"/>
                                  </a:rPr>
                                  <m:t>𝑤</m:t>
                                </m:r>
                              </m:e>
                              <m:sub>
                                <m:sSub>
                                  <m:sSubPr>
                                    <m:ctrlPr>
                                      <a:rPr lang="en-US" sz="1300" b="0" i="1" dirty="0" smtClean="0">
                                        <a:solidFill>
                                          <a:srgbClr val="002060"/>
                                        </a:solidFill>
                                        <a:latin typeface="Cambria Math" panose="02040503050406030204" pitchFamily="18" charset="0"/>
                                      </a:rPr>
                                    </m:ctrlPr>
                                  </m:sSubPr>
                                  <m:e>
                                    <m:r>
                                      <a:rPr lang="en-US" sz="1300" b="0" i="1" dirty="0" smtClean="0">
                                        <a:solidFill>
                                          <a:srgbClr val="002060"/>
                                        </a:solidFill>
                                        <a:latin typeface="Cambria Math" panose="02040503050406030204" pitchFamily="18" charset="0"/>
                                      </a:rPr>
                                      <m:t>𝑘</m:t>
                                    </m:r>
                                  </m:e>
                                  <m:sub>
                                    <m:r>
                                      <a:rPr lang="en-US" sz="1300" b="0" i="1" dirty="0" smtClean="0">
                                        <a:solidFill>
                                          <a:srgbClr val="002060"/>
                                        </a:solidFill>
                                        <a:latin typeface="Cambria Math" panose="02040503050406030204" pitchFamily="18" charset="0"/>
                                      </a:rPr>
                                      <m:t>2</m:t>
                                    </m:r>
                                  </m:sub>
                                </m:sSub>
                                <m:r>
                                  <a:rPr lang="en-US" sz="1300" i="1" dirty="0" smtClean="0">
                                    <a:solidFill>
                                      <a:srgbClr val="002060"/>
                                    </a:solidFill>
                                    <a:latin typeface="Cambria Math" panose="02040503050406030204" pitchFamily="18" charset="0"/>
                                  </a:rPr>
                                  <m:t>1</m:t>
                                </m:r>
                              </m:sub>
                            </m:sSub>
                            <m:r>
                              <a:rPr lang="en-US" sz="1300" i="1" dirty="0" smtClean="0">
                                <a:solidFill>
                                  <a:srgbClr val="002060"/>
                                </a:solidFill>
                                <a:latin typeface="Cambria Math" panose="02040503050406030204" pitchFamily="18" charset="0"/>
                              </a:rPr>
                              <m:t>, </m:t>
                            </m:r>
                            <m:sSub>
                              <m:sSubPr>
                                <m:ctrlPr>
                                  <a:rPr lang="en-US" sz="1300" b="0" i="1" dirty="0" smtClean="0">
                                    <a:solidFill>
                                      <a:srgbClr val="002060"/>
                                    </a:solidFill>
                                    <a:latin typeface="Cambria Math" panose="02040503050406030204" pitchFamily="18" charset="0"/>
                                  </a:rPr>
                                </m:ctrlPr>
                              </m:sSubPr>
                              <m:e>
                                <m:r>
                                  <a:rPr lang="en-US" sz="1300" i="1" dirty="0" smtClean="0">
                                    <a:solidFill>
                                      <a:srgbClr val="002060"/>
                                    </a:solidFill>
                                    <a:latin typeface="Cambria Math" panose="02040503050406030204" pitchFamily="18" charset="0"/>
                                  </a:rPr>
                                  <m:t>𝑤</m:t>
                                </m:r>
                              </m:e>
                              <m:sub>
                                <m:sSub>
                                  <m:sSubPr>
                                    <m:ctrlPr>
                                      <a:rPr lang="en-US" sz="1300" b="0" i="1" dirty="0" smtClean="0">
                                        <a:solidFill>
                                          <a:srgbClr val="002060"/>
                                        </a:solidFill>
                                        <a:latin typeface="Cambria Math" panose="02040503050406030204" pitchFamily="18" charset="0"/>
                                      </a:rPr>
                                    </m:ctrlPr>
                                  </m:sSubPr>
                                  <m:e>
                                    <m:r>
                                      <a:rPr lang="en-US" sz="1300" b="0" i="1" dirty="0" smtClean="0">
                                        <a:solidFill>
                                          <a:srgbClr val="002060"/>
                                        </a:solidFill>
                                        <a:latin typeface="Cambria Math" panose="02040503050406030204" pitchFamily="18" charset="0"/>
                                      </a:rPr>
                                      <m:t>𝑘</m:t>
                                    </m:r>
                                  </m:e>
                                  <m:sub>
                                    <m:r>
                                      <a:rPr lang="en-US" sz="1300" b="0" i="1" dirty="0" smtClean="0">
                                        <a:solidFill>
                                          <a:srgbClr val="002060"/>
                                        </a:solidFill>
                                        <a:latin typeface="Cambria Math" panose="02040503050406030204" pitchFamily="18" charset="0"/>
                                      </a:rPr>
                                      <m:t>2</m:t>
                                    </m:r>
                                  </m:sub>
                                </m:sSub>
                                <m:r>
                                  <a:rPr lang="en-US" sz="1300" i="1" dirty="0" smtClean="0">
                                    <a:solidFill>
                                      <a:srgbClr val="002060"/>
                                    </a:solidFill>
                                    <a:latin typeface="Cambria Math" panose="02040503050406030204" pitchFamily="18" charset="0"/>
                                  </a:rPr>
                                  <m:t>2</m:t>
                                </m:r>
                              </m:sub>
                            </m:sSub>
                            <m:r>
                              <a:rPr lang="en-US" sz="1300" i="1" dirty="0" smtClean="0">
                                <a:solidFill>
                                  <a:srgbClr val="002060"/>
                                </a:solidFill>
                                <a:latin typeface="Cambria Math" panose="02040503050406030204" pitchFamily="18" charset="0"/>
                              </a:rPr>
                              <m:t>, … ,</m:t>
                            </m:r>
                            <m:sSub>
                              <m:sSubPr>
                                <m:ctrlPr>
                                  <a:rPr lang="en-US" sz="1300" b="0" i="1" dirty="0" smtClean="0">
                                    <a:solidFill>
                                      <a:srgbClr val="002060"/>
                                    </a:solidFill>
                                    <a:latin typeface="Cambria Math" panose="02040503050406030204" pitchFamily="18" charset="0"/>
                                  </a:rPr>
                                </m:ctrlPr>
                              </m:sSubPr>
                              <m:e>
                                <m:r>
                                  <a:rPr lang="en-US" sz="1300" b="0" i="1" dirty="0" smtClean="0">
                                    <a:solidFill>
                                      <a:srgbClr val="002060"/>
                                    </a:solidFill>
                                    <a:latin typeface="Cambria Math" panose="02040503050406030204" pitchFamily="18" charset="0"/>
                                  </a:rPr>
                                  <m:t>𝑤</m:t>
                                </m:r>
                              </m:e>
                              <m:sub>
                                <m:sSub>
                                  <m:sSubPr>
                                    <m:ctrlPr>
                                      <a:rPr lang="en-US" sz="1300" b="0" i="1" dirty="0" smtClean="0">
                                        <a:solidFill>
                                          <a:srgbClr val="002060"/>
                                        </a:solidFill>
                                        <a:latin typeface="Cambria Math" panose="02040503050406030204" pitchFamily="18" charset="0"/>
                                      </a:rPr>
                                    </m:ctrlPr>
                                  </m:sSubPr>
                                  <m:e>
                                    <m:r>
                                      <a:rPr lang="en-US" sz="1300" b="0" i="1" dirty="0" smtClean="0">
                                        <a:solidFill>
                                          <a:srgbClr val="002060"/>
                                        </a:solidFill>
                                        <a:latin typeface="Cambria Math" panose="02040503050406030204" pitchFamily="18" charset="0"/>
                                      </a:rPr>
                                      <m:t>𝑘</m:t>
                                    </m:r>
                                  </m:e>
                                  <m:sub>
                                    <m:r>
                                      <a:rPr lang="en-US" sz="1300" b="0" i="1" dirty="0" smtClean="0">
                                        <a:solidFill>
                                          <a:srgbClr val="002060"/>
                                        </a:solidFill>
                                        <a:latin typeface="Cambria Math" panose="02040503050406030204" pitchFamily="18" charset="0"/>
                                      </a:rPr>
                                      <m:t>2</m:t>
                                    </m:r>
                                  </m:sub>
                                </m:sSub>
                                <m:r>
                                  <a:rPr lang="en-US" sz="1300" b="0" i="1" dirty="0" smtClean="0">
                                    <a:solidFill>
                                      <a:srgbClr val="002060"/>
                                    </a:solidFill>
                                    <a:latin typeface="Cambria Math" panose="02040503050406030204" pitchFamily="18" charset="0"/>
                                  </a:rPr>
                                  <m:t>𝑛</m:t>
                                </m:r>
                              </m:sub>
                            </m:sSub>
                          </m:e>
                        </m:d>
                      </m:e>
                      <m:sub>
                        <m:r>
                          <a:rPr lang="en-US" sz="1300" b="0" i="1" dirty="0" smtClean="0">
                            <a:solidFill>
                              <a:srgbClr val="002060"/>
                            </a:solidFill>
                            <a:latin typeface="Cambria Math" panose="02040503050406030204" pitchFamily="18" charset="0"/>
                          </a:rPr>
                          <m:t>2</m:t>
                        </m:r>
                      </m:sub>
                    </m:sSub>
                  </m:oMath>
                </a14:m>
                <a:endParaRPr lang="en-US" sz="1300">
                  <a:solidFill>
                    <a:srgbClr val="002060"/>
                  </a:solidFill>
                  <a:latin typeface="ITC Franklin Gothic Std Book"/>
                </a:endParaRPr>
              </a:p>
            </p:txBody>
          </p:sp>
        </mc:Choice>
        <mc:Fallback xmlns="">
          <p:sp>
            <p:nvSpPr>
              <p:cNvPr id="26" name="TextBox 25">
                <a:extLst>
                  <a:ext uri="{FF2B5EF4-FFF2-40B4-BE49-F238E27FC236}">
                    <a16:creationId xmlns:a16="http://schemas.microsoft.com/office/drawing/2014/main" id="{327BE701-0ED2-4086-81FE-9CBCDCFDEB7E}"/>
                  </a:ext>
                </a:extLst>
              </p:cNvPr>
              <p:cNvSpPr txBox="1">
                <a:spLocks noRot="1" noChangeAspect="1" noMove="1" noResize="1" noEditPoints="1" noAdjustHandles="1" noChangeArrowheads="1" noChangeShapeType="1" noTextEdit="1"/>
              </p:cNvSpPr>
              <p:nvPr/>
            </p:nvSpPr>
            <p:spPr>
              <a:xfrm>
                <a:off x="6227133" y="1973068"/>
                <a:ext cx="2541145" cy="949619"/>
              </a:xfrm>
              <a:prstGeom prst="rect">
                <a:avLst/>
              </a:prstGeom>
              <a:blipFill>
                <a:blip r:embed="rId5"/>
                <a:stretch>
                  <a:fillRect l="-481" t="-645" b="-645"/>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2C793FED-B9AB-4940-B018-E9F0D215E1A0}"/>
              </a:ext>
            </a:extLst>
          </p:cNvPr>
          <p:cNvSpPr txBox="1"/>
          <p:nvPr/>
        </p:nvSpPr>
        <p:spPr>
          <a:xfrm>
            <a:off x="7132272" y="1593945"/>
            <a:ext cx="952505" cy="338554"/>
          </a:xfrm>
          <a:prstGeom prst="rect">
            <a:avLst/>
          </a:prstGeom>
          <a:noFill/>
        </p:spPr>
        <p:txBody>
          <a:bodyPr wrap="none" lIns="91440" tIns="45720" rIns="91440" bIns="45720" rtlCol="0" anchor="t">
            <a:spAutoFit/>
          </a:bodyPr>
          <a:lstStyle/>
          <a:p>
            <a:r>
              <a:rPr lang="en-US" sz="1600">
                <a:solidFill>
                  <a:srgbClr val="002060"/>
                </a:solidFill>
                <a:latin typeface="ITC Franklin Gothic Std Book"/>
              </a:rPr>
              <a:t>FY 2009</a:t>
            </a:r>
            <a:endParaRPr lang="en-US" sz="1600">
              <a:solidFill>
                <a:srgbClr val="002060"/>
              </a:solidFill>
              <a:latin typeface="ITC Franklin Gothic Std Book" panose="020B0504030503020204" pitchFamily="34" charset="0"/>
            </a:endParaRPr>
          </a:p>
        </p:txBody>
      </p:sp>
      <p:sp>
        <p:nvSpPr>
          <p:cNvPr id="28" name="Rounded Rectangle 6">
            <a:extLst>
              <a:ext uri="{FF2B5EF4-FFF2-40B4-BE49-F238E27FC236}">
                <a16:creationId xmlns:a16="http://schemas.microsoft.com/office/drawing/2014/main" id="{36872E09-DA7D-4919-935E-BBDC4A08D868}"/>
              </a:ext>
            </a:extLst>
          </p:cNvPr>
          <p:cNvSpPr/>
          <p:nvPr/>
        </p:nvSpPr>
        <p:spPr>
          <a:xfrm>
            <a:off x="9246345" y="1891727"/>
            <a:ext cx="2787357" cy="1057486"/>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17E6915-F843-4343-A807-6A3C17BACE84}"/>
                  </a:ext>
                </a:extLst>
              </p:cNvPr>
              <p:cNvSpPr txBox="1"/>
              <p:nvPr/>
            </p:nvSpPr>
            <p:spPr>
              <a:xfrm>
                <a:off x="9238914" y="1953705"/>
                <a:ext cx="2853089" cy="951543"/>
              </a:xfrm>
              <a:prstGeom prst="rect">
                <a:avLst/>
              </a:prstGeom>
              <a:noFill/>
            </p:spPr>
            <p:txBody>
              <a:bodyPr wrap="none" lIns="91440" tIns="45720" rIns="91440" bIns="45720" rtlCol="0" anchor="t">
                <a:spAutoFit/>
              </a:bodyPr>
              <a:lstStyle/>
              <a:p>
                <a:r>
                  <a:rPr lang="en-US" sz="1300">
                    <a:solidFill>
                      <a:srgbClr val="002060"/>
                    </a:solidFill>
                    <a:latin typeface="ITC Franklin Gothic Std Book" panose="020B0504030503020204" pitchFamily="34" charset="0"/>
                  </a:rPr>
                  <a:t>Topic 1 = </a:t>
                </a:r>
                <a14:m>
                  <m:oMath xmlns:m="http://schemas.openxmlformats.org/officeDocument/2006/math">
                    <m:sSub>
                      <m:sSubPr>
                        <m:ctrlPr>
                          <a:rPr lang="en-US" sz="1300" b="0" i="1" dirty="0" smtClean="0">
                            <a:solidFill>
                              <a:srgbClr val="002060"/>
                            </a:solidFill>
                            <a:latin typeface="Cambria Math" panose="02040503050406030204" pitchFamily="18" charset="0"/>
                          </a:rPr>
                        </m:ctrlPr>
                      </m:sSubPr>
                      <m:e>
                        <m:d>
                          <m:dPr>
                            <m:begChr m:val="{"/>
                            <m:endChr m:val="}"/>
                            <m:ctrlPr>
                              <a:rPr lang="en-US" sz="1300" b="0" i="1" dirty="0" smtClean="0">
                                <a:solidFill>
                                  <a:srgbClr val="002060"/>
                                </a:solidFill>
                                <a:latin typeface="Cambria Math" panose="02040503050406030204" pitchFamily="18" charset="0"/>
                              </a:rPr>
                            </m:ctrlPr>
                          </m:dPr>
                          <m:e>
                            <m:sSub>
                              <m:sSubPr>
                                <m:ctrlPr>
                                  <a:rPr lang="en-US" sz="1300" b="0" i="1" dirty="0" smtClean="0">
                                    <a:solidFill>
                                      <a:srgbClr val="002060"/>
                                    </a:solidFill>
                                    <a:latin typeface="Cambria Math" panose="02040503050406030204" pitchFamily="18" charset="0"/>
                                  </a:rPr>
                                </m:ctrlPr>
                              </m:sSubPr>
                              <m:e>
                                <m:r>
                                  <a:rPr lang="en-US" sz="1300" i="1" dirty="0" smtClean="0">
                                    <a:solidFill>
                                      <a:srgbClr val="002060"/>
                                    </a:solidFill>
                                    <a:latin typeface="Cambria Math" panose="02040503050406030204" pitchFamily="18" charset="0"/>
                                  </a:rPr>
                                  <m:t>𝑤</m:t>
                                </m:r>
                              </m:e>
                              <m:sub>
                                <m:r>
                                  <a:rPr lang="en-US" sz="1300" b="0" i="1" dirty="0" smtClean="0">
                                    <a:solidFill>
                                      <a:srgbClr val="002060"/>
                                    </a:solidFill>
                                    <a:latin typeface="Cambria Math" panose="02040503050406030204" pitchFamily="18" charset="0"/>
                                  </a:rPr>
                                  <m:t>1</m:t>
                                </m:r>
                                <m:r>
                                  <a:rPr lang="en-US" sz="1300" i="1" dirty="0" smtClean="0">
                                    <a:solidFill>
                                      <a:srgbClr val="002060"/>
                                    </a:solidFill>
                                    <a:latin typeface="Cambria Math" panose="02040503050406030204" pitchFamily="18" charset="0"/>
                                  </a:rPr>
                                  <m:t>1</m:t>
                                </m:r>
                              </m:sub>
                            </m:sSub>
                            <m:r>
                              <a:rPr lang="en-US" sz="1300" i="1" dirty="0" smtClean="0">
                                <a:solidFill>
                                  <a:srgbClr val="002060"/>
                                </a:solidFill>
                                <a:latin typeface="Cambria Math" panose="02040503050406030204" pitchFamily="18" charset="0"/>
                              </a:rPr>
                              <m:t>, </m:t>
                            </m:r>
                            <m:sSub>
                              <m:sSubPr>
                                <m:ctrlPr>
                                  <a:rPr lang="en-US" sz="1300" b="0" i="1" dirty="0" smtClean="0">
                                    <a:solidFill>
                                      <a:srgbClr val="002060"/>
                                    </a:solidFill>
                                    <a:latin typeface="Cambria Math" panose="02040503050406030204" pitchFamily="18" charset="0"/>
                                  </a:rPr>
                                </m:ctrlPr>
                              </m:sSubPr>
                              <m:e>
                                <m:r>
                                  <a:rPr lang="en-US" sz="1300" b="0" i="1" dirty="0" smtClean="0">
                                    <a:solidFill>
                                      <a:srgbClr val="002060"/>
                                    </a:solidFill>
                                    <a:latin typeface="Cambria Math" panose="02040503050406030204" pitchFamily="18" charset="0"/>
                                  </a:rPr>
                                  <m:t>𝑤</m:t>
                                </m:r>
                              </m:e>
                              <m:sub>
                                <m:r>
                                  <a:rPr lang="en-US" sz="1300" b="0" i="1" dirty="0" smtClean="0">
                                    <a:solidFill>
                                      <a:srgbClr val="002060"/>
                                    </a:solidFill>
                                    <a:latin typeface="Cambria Math" panose="02040503050406030204" pitchFamily="18" charset="0"/>
                                  </a:rPr>
                                  <m:t>1</m:t>
                                </m:r>
                                <m:r>
                                  <a:rPr lang="en-US" sz="1300" i="1" dirty="0" smtClean="0">
                                    <a:solidFill>
                                      <a:srgbClr val="002060"/>
                                    </a:solidFill>
                                    <a:latin typeface="Cambria Math" panose="02040503050406030204" pitchFamily="18" charset="0"/>
                                  </a:rPr>
                                  <m:t>2</m:t>
                                </m:r>
                              </m:sub>
                            </m:sSub>
                            <m:r>
                              <a:rPr lang="en-US" sz="1300" i="1" dirty="0" smtClean="0">
                                <a:solidFill>
                                  <a:srgbClr val="002060"/>
                                </a:solidFill>
                                <a:latin typeface="Cambria Math" panose="02040503050406030204" pitchFamily="18" charset="0"/>
                              </a:rPr>
                              <m:t>, … ,</m:t>
                            </m:r>
                            <m:sSub>
                              <m:sSubPr>
                                <m:ctrlPr>
                                  <a:rPr lang="en-US" sz="1300" b="0" i="1" dirty="0" smtClean="0">
                                    <a:solidFill>
                                      <a:srgbClr val="002060"/>
                                    </a:solidFill>
                                    <a:latin typeface="Cambria Math" panose="02040503050406030204" pitchFamily="18" charset="0"/>
                                  </a:rPr>
                                </m:ctrlPr>
                              </m:sSubPr>
                              <m:e>
                                <m:r>
                                  <a:rPr lang="en-US" sz="1300" i="1" dirty="0" err="1">
                                    <a:solidFill>
                                      <a:srgbClr val="002060"/>
                                    </a:solidFill>
                                    <a:latin typeface="Cambria Math" panose="02040503050406030204" pitchFamily="18" charset="0"/>
                                  </a:rPr>
                                  <m:t>𝑤</m:t>
                                </m:r>
                              </m:e>
                              <m:sub>
                                <m:r>
                                  <a:rPr lang="en-US" sz="1300" b="0" i="1" dirty="0" smtClean="0">
                                    <a:solidFill>
                                      <a:srgbClr val="002060"/>
                                    </a:solidFill>
                                    <a:latin typeface="Cambria Math" panose="02040503050406030204" pitchFamily="18" charset="0"/>
                                  </a:rPr>
                                  <m:t>1</m:t>
                                </m:r>
                                <m:r>
                                  <a:rPr lang="en-US" sz="1300" b="0" i="1" dirty="0" smtClean="0">
                                    <a:solidFill>
                                      <a:srgbClr val="002060"/>
                                    </a:solidFill>
                                    <a:latin typeface="Cambria Math" panose="02040503050406030204" pitchFamily="18" charset="0"/>
                                  </a:rPr>
                                  <m:t>𝑛</m:t>
                                </m:r>
                              </m:sub>
                            </m:sSub>
                          </m:e>
                        </m:d>
                      </m:e>
                      <m:sub>
                        <m:r>
                          <a:rPr lang="en-US" sz="1300" b="0" i="1" dirty="0" smtClean="0">
                            <a:solidFill>
                              <a:srgbClr val="002060"/>
                            </a:solidFill>
                            <a:latin typeface="Cambria Math" panose="02040503050406030204" pitchFamily="18" charset="0"/>
                          </a:rPr>
                          <m:t>13</m:t>
                        </m:r>
                      </m:sub>
                    </m:sSub>
                  </m:oMath>
                </a14:m>
                <a:endParaRPr lang="en-US" sz="1300">
                  <a:solidFill>
                    <a:srgbClr val="002060"/>
                  </a:solidFill>
                  <a:latin typeface="ITC Franklin Gothic Std Book" panose="020B0504030503020204" pitchFamily="34" charset="0"/>
                </a:endParaRPr>
              </a:p>
              <a:p>
                <a:r>
                  <a:rPr lang="en-US" sz="1300">
                    <a:solidFill>
                      <a:srgbClr val="002060"/>
                    </a:solidFill>
                    <a:latin typeface="ITC Franklin Gothic Std Book" panose="020B0504030503020204" pitchFamily="34" charset="0"/>
                  </a:rPr>
                  <a:t>Topic 2 = </a:t>
                </a:r>
                <a14:m>
                  <m:oMath xmlns:m="http://schemas.openxmlformats.org/officeDocument/2006/math">
                    <m:sSub>
                      <m:sSubPr>
                        <m:ctrlPr>
                          <a:rPr lang="en-US" sz="1300" b="0" i="1" dirty="0" smtClean="0">
                            <a:solidFill>
                              <a:srgbClr val="002060"/>
                            </a:solidFill>
                            <a:latin typeface="Cambria Math" panose="02040503050406030204" pitchFamily="18" charset="0"/>
                          </a:rPr>
                        </m:ctrlPr>
                      </m:sSubPr>
                      <m:e>
                        <m:d>
                          <m:dPr>
                            <m:begChr m:val="{"/>
                            <m:endChr m:val="}"/>
                            <m:ctrlPr>
                              <a:rPr lang="en-US" sz="1300" b="0" i="1" dirty="0" smtClean="0">
                                <a:solidFill>
                                  <a:srgbClr val="002060"/>
                                </a:solidFill>
                                <a:latin typeface="Cambria Math" panose="02040503050406030204" pitchFamily="18" charset="0"/>
                              </a:rPr>
                            </m:ctrlPr>
                          </m:dPr>
                          <m:e>
                            <m:sSub>
                              <m:sSubPr>
                                <m:ctrlPr>
                                  <a:rPr lang="en-US" sz="1300" b="0" i="1" dirty="0" smtClean="0">
                                    <a:solidFill>
                                      <a:srgbClr val="002060"/>
                                    </a:solidFill>
                                    <a:latin typeface="Cambria Math" panose="02040503050406030204" pitchFamily="18" charset="0"/>
                                  </a:rPr>
                                </m:ctrlPr>
                              </m:sSubPr>
                              <m:e>
                                <m:r>
                                  <a:rPr lang="en-US" sz="1300" i="1" dirty="0" smtClean="0">
                                    <a:solidFill>
                                      <a:srgbClr val="002060"/>
                                    </a:solidFill>
                                    <a:latin typeface="Cambria Math" panose="02040503050406030204" pitchFamily="18" charset="0"/>
                                  </a:rPr>
                                  <m:t>𝑤</m:t>
                                </m:r>
                              </m:e>
                              <m:sub>
                                <m:r>
                                  <a:rPr lang="en-US" sz="1300" b="0" i="1" dirty="0" smtClean="0">
                                    <a:solidFill>
                                      <a:srgbClr val="002060"/>
                                    </a:solidFill>
                                    <a:latin typeface="Cambria Math" panose="02040503050406030204" pitchFamily="18" charset="0"/>
                                  </a:rPr>
                                  <m:t>2</m:t>
                                </m:r>
                                <m:r>
                                  <a:rPr lang="en-US" sz="1300" i="1" dirty="0" smtClean="0">
                                    <a:solidFill>
                                      <a:srgbClr val="002060"/>
                                    </a:solidFill>
                                    <a:latin typeface="Cambria Math" panose="02040503050406030204" pitchFamily="18" charset="0"/>
                                  </a:rPr>
                                  <m:t>1</m:t>
                                </m:r>
                              </m:sub>
                            </m:sSub>
                            <m:r>
                              <a:rPr lang="en-US" sz="1300" b="0" i="1" dirty="0" smtClean="0">
                                <a:solidFill>
                                  <a:srgbClr val="002060"/>
                                </a:solidFill>
                                <a:latin typeface="Cambria Math" panose="02040503050406030204" pitchFamily="18" charset="0"/>
                              </a:rPr>
                              <m:t>,</m:t>
                            </m:r>
                            <m:r>
                              <a:rPr lang="en-US" sz="1300" i="1" dirty="0" smtClean="0">
                                <a:solidFill>
                                  <a:srgbClr val="002060"/>
                                </a:solidFill>
                                <a:latin typeface="Cambria Math" panose="02040503050406030204" pitchFamily="18" charset="0"/>
                              </a:rPr>
                              <m:t> </m:t>
                            </m:r>
                            <m:sSub>
                              <m:sSubPr>
                                <m:ctrlPr>
                                  <a:rPr lang="en-US" sz="1300" b="0" i="1" dirty="0" smtClean="0">
                                    <a:solidFill>
                                      <a:srgbClr val="002060"/>
                                    </a:solidFill>
                                    <a:latin typeface="Cambria Math" panose="02040503050406030204" pitchFamily="18" charset="0"/>
                                  </a:rPr>
                                </m:ctrlPr>
                              </m:sSubPr>
                              <m:e>
                                <m:r>
                                  <a:rPr lang="en-US" sz="1300" i="1" dirty="0" smtClean="0">
                                    <a:solidFill>
                                      <a:srgbClr val="002060"/>
                                    </a:solidFill>
                                    <a:latin typeface="Cambria Math" panose="02040503050406030204" pitchFamily="18" charset="0"/>
                                  </a:rPr>
                                  <m:t>𝑤</m:t>
                                </m:r>
                              </m:e>
                              <m:sub>
                                <m:r>
                                  <a:rPr lang="en-US" sz="1300" b="0" i="1" dirty="0" smtClean="0">
                                    <a:solidFill>
                                      <a:srgbClr val="002060"/>
                                    </a:solidFill>
                                    <a:latin typeface="Cambria Math" panose="02040503050406030204" pitchFamily="18" charset="0"/>
                                  </a:rPr>
                                  <m:t>2</m:t>
                                </m:r>
                                <m:r>
                                  <a:rPr lang="en-US" sz="1300" i="1" dirty="0" smtClean="0">
                                    <a:solidFill>
                                      <a:srgbClr val="002060"/>
                                    </a:solidFill>
                                    <a:latin typeface="Cambria Math" panose="02040503050406030204" pitchFamily="18" charset="0"/>
                                  </a:rPr>
                                  <m:t>2</m:t>
                                </m:r>
                              </m:sub>
                            </m:sSub>
                            <m:r>
                              <a:rPr lang="en-US" sz="1300" i="1" dirty="0" smtClean="0">
                                <a:solidFill>
                                  <a:srgbClr val="002060"/>
                                </a:solidFill>
                                <a:latin typeface="Cambria Math" panose="02040503050406030204" pitchFamily="18" charset="0"/>
                              </a:rPr>
                              <m:t>, … ,</m:t>
                            </m:r>
                            <m:sSub>
                              <m:sSubPr>
                                <m:ctrlPr>
                                  <a:rPr lang="en-US" sz="1300" b="0" i="1" dirty="0" smtClean="0">
                                    <a:solidFill>
                                      <a:srgbClr val="002060"/>
                                    </a:solidFill>
                                    <a:latin typeface="Cambria Math" panose="02040503050406030204" pitchFamily="18" charset="0"/>
                                  </a:rPr>
                                </m:ctrlPr>
                              </m:sSubPr>
                              <m:e>
                                <m:r>
                                  <a:rPr lang="en-US" sz="1300" b="0" i="1" dirty="0" smtClean="0">
                                    <a:solidFill>
                                      <a:srgbClr val="002060"/>
                                    </a:solidFill>
                                    <a:latin typeface="Cambria Math" panose="02040503050406030204" pitchFamily="18" charset="0"/>
                                  </a:rPr>
                                  <m:t>𝑤</m:t>
                                </m:r>
                              </m:e>
                              <m:sub>
                                <m:r>
                                  <a:rPr lang="en-US" sz="1300" b="0" i="1" dirty="0" smtClean="0">
                                    <a:solidFill>
                                      <a:srgbClr val="002060"/>
                                    </a:solidFill>
                                    <a:latin typeface="Cambria Math" panose="02040503050406030204" pitchFamily="18" charset="0"/>
                                  </a:rPr>
                                  <m:t>2</m:t>
                                </m:r>
                                <m:r>
                                  <a:rPr lang="en-US" sz="1300" b="0" i="1" dirty="0" smtClean="0">
                                    <a:solidFill>
                                      <a:srgbClr val="002060"/>
                                    </a:solidFill>
                                    <a:latin typeface="Cambria Math" panose="02040503050406030204" pitchFamily="18" charset="0"/>
                                  </a:rPr>
                                  <m:t>𝑛</m:t>
                                </m:r>
                              </m:sub>
                            </m:sSub>
                          </m:e>
                        </m:d>
                      </m:e>
                      <m:sub>
                        <m:r>
                          <a:rPr lang="en-US" sz="1300" b="0" i="0" dirty="0" smtClean="0">
                            <a:solidFill>
                              <a:srgbClr val="002060"/>
                            </a:solidFill>
                            <a:latin typeface="Cambria Math" panose="02040503050406030204" pitchFamily="18" charset="0"/>
                          </a:rPr>
                          <m:t>13</m:t>
                        </m:r>
                      </m:sub>
                    </m:sSub>
                  </m:oMath>
                </a14:m>
                <a:endParaRPr lang="en-US" sz="1300">
                  <a:solidFill>
                    <a:srgbClr val="002060"/>
                  </a:solidFill>
                  <a:latin typeface="ITC Franklin Gothic Std Book" panose="020B0504030503020204" pitchFamily="34" charset="0"/>
                </a:endParaRPr>
              </a:p>
              <a:p>
                <a:r>
                  <a:rPr lang="en-US" sz="1300">
                    <a:solidFill>
                      <a:srgbClr val="002060"/>
                    </a:solidFill>
                    <a:latin typeface="ITC Franklin Gothic Std Book" panose="020B0504030503020204" pitchFamily="34" charset="0"/>
                  </a:rPr>
                  <a:t>….</a:t>
                </a:r>
              </a:p>
              <a:p>
                <a:r>
                  <a:rPr lang="en-US" sz="1300">
                    <a:solidFill>
                      <a:srgbClr val="002060"/>
                    </a:solidFill>
                    <a:latin typeface="ITC Franklin Gothic Std Book"/>
                  </a:rPr>
                  <a:t>Topic k</a:t>
                </a:r>
                <a:r>
                  <a:rPr lang="en-US" sz="1300" baseline="-25000">
                    <a:solidFill>
                      <a:srgbClr val="002060"/>
                    </a:solidFill>
                    <a:latin typeface="ITC Franklin Gothic Std Book"/>
                  </a:rPr>
                  <a:t>13</a:t>
                </a:r>
                <a:r>
                  <a:rPr lang="en-US" sz="1300">
                    <a:solidFill>
                      <a:srgbClr val="002060"/>
                    </a:solidFill>
                    <a:latin typeface="ITC Franklin Gothic Std Book"/>
                  </a:rPr>
                  <a:t> = </a:t>
                </a:r>
                <a14:m>
                  <m:oMath xmlns:m="http://schemas.openxmlformats.org/officeDocument/2006/math">
                    <m:sSub>
                      <m:sSubPr>
                        <m:ctrlPr>
                          <a:rPr lang="en-US" sz="1300" b="0" i="1" dirty="0" smtClean="0">
                            <a:solidFill>
                              <a:srgbClr val="002060"/>
                            </a:solidFill>
                            <a:latin typeface="Cambria Math" panose="02040503050406030204" pitchFamily="18" charset="0"/>
                          </a:rPr>
                        </m:ctrlPr>
                      </m:sSubPr>
                      <m:e>
                        <m:d>
                          <m:dPr>
                            <m:begChr m:val="{"/>
                            <m:endChr m:val="}"/>
                            <m:ctrlPr>
                              <a:rPr lang="en-US" sz="1300" b="0" i="1" dirty="0" smtClean="0">
                                <a:solidFill>
                                  <a:srgbClr val="002060"/>
                                </a:solidFill>
                                <a:latin typeface="Cambria Math" panose="02040503050406030204" pitchFamily="18" charset="0"/>
                              </a:rPr>
                            </m:ctrlPr>
                          </m:dPr>
                          <m:e>
                            <m:sSub>
                              <m:sSubPr>
                                <m:ctrlPr>
                                  <a:rPr lang="en-US" sz="1300" b="0" i="1" dirty="0" smtClean="0">
                                    <a:solidFill>
                                      <a:srgbClr val="002060"/>
                                    </a:solidFill>
                                    <a:latin typeface="Cambria Math" panose="02040503050406030204" pitchFamily="18" charset="0"/>
                                  </a:rPr>
                                </m:ctrlPr>
                              </m:sSubPr>
                              <m:e>
                                <m:r>
                                  <a:rPr lang="en-US" sz="1300" i="1" dirty="0" smtClean="0">
                                    <a:solidFill>
                                      <a:srgbClr val="002060"/>
                                    </a:solidFill>
                                    <a:latin typeface="Cambria Math" panose="02040503050406030204" pitchFamily="18" charset="0"/>
                                  </a:rPr>
                                  <m:t>𝑤</m:t>
                                </m:r>
                              </m:e>
                              <m:sub>
                                <m:sSub>
                                  <m:sSubPr>
                                    <m:ctrlPr>
                                      <a:rPr lang="en-US" sz="1300" b="0" i="1" dirty="0" smtClean="0">
                                        <a:solidFill>
                                          <a:srgbClr val="002060"/>
                                        </a:solidFill>
                                        <a:latin typeface="Cambria Math" panose="02040503050406030204" pitchFamily="18" charset="0"/>
                                      </a:rPr>
                                    </m:ctrlPr>
                                  </m:sSubPr>
                                  <m:e>
                                    <m:r>
                                      <a:rPr lang="en-US" sz="1300" b="0" i="1" dirty="0" smtClean="0">
                                        <a:solidFill>
                                          <a:srgbClr val="002060"/>
                                        </a:solidFill>
                                        <a:latin typeface="Cambria Math" panose="02040503050406030204" pitchFamily="18" charset="0"/>
                                      </a:rPr>
                                      <m:t>𝑘</m:t>
                                    </m:r>
                                  </m:e>
                                  <m:sub>
                                    <m:r>
                                      <a:rPr lang="en-US" sz="1300" b="0" i="1" dirty="0" smtClean="0">
                                        <a:solidFill>
                                          <a:srgbClr val="002060"/>
                                        </a:solidFill>
                                        <a:latin typeface="Cambria Math" panose="02040503050406030204" pitchFamily="18" charset="0"/>
                                      </a:rPr>
                                      <m:t>13</m:t>
                                    </m:r>
                                  </m:sub>
                                </m:sSub>
                                <m:r>
                                  <a:rPr lang="en-US" sz="1300" i="1" dirty="0" smtClean="0">
                                    <a:solidFill>
                                      <a:srgbClr val="002060"/>
                                    </a:solidFill>
                                    <a:latin typeface="Cambria Math" panose="02040503050406030204" pitchFamily="18" charset="0"/>
                                  </a:rPr>
                                  <m:t>1</m:t>
                                </m:r>
                              </m:sub>
                            </m:sSub>
                            <m:r>
                              <a:rPr lang="en-US" sz="1300" i="1" dirty="0" smtClean="0">
                                <a:solidFill>
                                  <a:srgbClr val="002060"/>
                                </a:solidFill>
                                <a:latin typeface="Cambria Math" panose="02040503050406030204" pitchFamily="18" charset="0"/>
                              </a:rPr>
                              <m:t>, </m:t>
                            </m:r>
                            <m:sSub>
                              <m:sSubPr>
                                <m:ctrlPr>
                                  <a:rPr lang="en-US" sz="1300" b="0" i="1" dirty="0" smtClean="0">
                                    <a:solidFill>
                                      <a:srgbClr val="002060"/>
                                    </a:solidFill>
                                    <a:latin typeface="Cambria Math" panose="02040503050406030204" pitchFamily="18" charset="0"/>
                                  </a:rPr>
                                </m:ctrlPr>
                              </m:sSubPr>
                              <m:e>
                                <m:r>
                                  <a:rPr lang="en-US" sz="1300" i="1" dirty="0" smtClean="0">
                                    <a:solidFill>
                                      <a:srgbClr val="002060"/>
                                    </a:solidFill>
                                    <a:latin typeface="Cambria Math" panose="02040503050406030204" pitchFamily="18" charset="0"/>
                                  </a:rPr>
                                  <m:t>𝑤</m:t>
                                </m:r>
                              </m:e>
                              <m:sub>
                                <m:sSub>
                                  <m:sSubPr>
                                    <m:ctrlPr>
                                      <a:rPr lang="en-US" sz="1300" b="0" i="1" dirty="0" smtClean="0">
                                        <a:solidFill>
                                          <a:srgbClr val="002060"/>
                                        </a:solidFill>
                                        <a:latin typeface="Cambria Math" panose="02040503050406030204" pitchFamily="18" charset="0"/>
                                      </a:rPr>
                                    </m:ctrlPr>
                                  </m:sSubPr>
                                  <m:e>
                                    <m:r>
                                      <a:rPr lang="en-US" sz="1300" b="0" i="1" dirty="0" smtClean="0">
                                        <a:solidFill>
                                          <a:srgbClr val="002060"/>
                                        </a:solidFill>
                                        <a:latin typeface="Cambria Math" panose="02040503050406030204" pitchFamily="18" charset="0"/>
                                      </a:rPr>
                                      <m:t>𝑘</m:t>
                                    </m:r>
                                  </m:e>
                                  <m:sub>
                                    <m:r>
                                      <a:rPr lang="en-US" sz="1300" b="0" i="1" dirty="0" smtClean="0">
                                        <a:solidFill>
                                          <a:srgbClr val="002060"/>
                                        </a:solidFill>
                                        <a:latin typeface="Cambria Math" panose="02040503050406030204" pitchFamily="18" charset="0"/>
                                      </a:rPr>
                                      <m:t>13</m:t>
                                    </m:r>
                                  </m:sub>
                                </m:sSub>
                                <m:r>
                                  <a:rPr lang="en-US" sz="1300" i="1" dirty="0" smtClean="0">
                                    <a:solidFill>
                                      <a:srgbClr val="002060"/>
                                    </a:solidFill>
                                    <a:latin typeface="Cambria Math" panose="02040503050406030204" pitchFamily="18" charset="0"/>
                                  </a:rPr>
                                  <m:t>2</m:t>
                                </m:r>
                              </m:sub>
                            </m:sSub>
                            <m:r>
                              <a:rPr lang="en-US" sz="1300" i="1" dirty="0" smtClean="0">
                                <a:solidFill>
                                  <a:srgbClr val="002060"/>
                                </a:solidFill>
                                <a:latin typeface="Cambria Math" panose="02040503050406030204" pitchFamily="18" charset="0"/>
                              </a:rPr>
                              <m:t>, … ,</m:t>
                            </m:r>
                            <m:sSub>
                              <m:sSubPr>
                                <m:ctrlPr>
                                  <a:rPr lang="en-US" sz="1300" b="0" i="1" dirty="0" smtClean="0">
                                    <a:solidFill>
                                      <a:srgbClr val="002060"/>
                                    </a:solidFill>
                                    <a:latin typeface="Cambria Math" panose="02040503050406030204" pitchFamily="18" charset="0"/>
                                  </a:rPr>
                                </m:ctrlPr>
                              </m:sSubPr>
                              <m:e>
                                <m:r>
                                  <a:rPr lang="en-US" sz="1300" b="0" i="1" dirty="0" smtClean="0">
                                    <a:solidFill>
                                      <a:srgbClr val="002060"/>
                                    </a:solidFill>
                                    <a:latin typeface="Cambria Math" panose="02040503050406030204" pitchFamily="18" charset="0"/>
                                  </a:rPr>
                                  <m:t>𝑤</m:t>
                                </m:r>
                              </m:e>
                              <m:sub>
                                <m:sSub>
                                  <m:sSubPr>
                                    <m:ctrlPr>
                                      <a:rPr lang="en-US" sz="1300" b="0" i="1" dirty="0" smtClean="0">
                                        <a:solidFill>
                                          <a:srgbClr val="002060"/>
                                        </a:solidFill>
                                        <a:latin typeface="Cambria Math" panose="02040503050406030204" pitchFamily="18" charset="0"/>
                                      </a:rPr>
                                    </m:ctrlPr>
                                  </m:sSubPr>
                                  <m:e>
                                    <m:r>
                                      <a:rPr lang="en-US" sz="1300" b="0" i="1" dirty="0" smtClean="0">
                                        <a:solidFill>
                                          <a:srgbClr val="002060"/>
                                        </a:solidFill>
                                        <a:latin typeface="Cambria Math" panose="02040503050406030204" pitchFamily="18" charset="0"/>
                                      </a:rPr>
                                      <m:t>𝑘</m:t>
                                    </m:r>
                                  </m:e>
                                  <m:sub>
                                    <m:r>
                                      <a:rPr lang="en-US" sz="1300" b="0" i="1" dirty="0" smtClean="0">
                                        <a:solidFill>
                                          <a:srgbClr val="002060"/>
                                        </a:solidFill>
                                        <a:latin typeface="Cambria Math" panose="02040503050406030204" pitchFamily="18" charset="0"/>
                                      </a:rPr>
                                      <m:t>13</m:t>
                                    </m:r>
                                  </m:sub>
                                </m:sSub>
                                <m:r>
                                  <a:rPr lang="en-US" sz="1300" b="0" i="1" dirty="0" smtClean="0">
                                    <a:solidFill>
                                      <a:srgbClr val="002060"/>
                                    </a:solidFill>
                                    <a:latin typeface="Cambria Math" panose="02040503050406030204" pitchFamily="18" charset="0"/>
                                  </a:rPr>
                                  <m:t>𝑛</m:t>
                                </m:r>
                              </m:sub>
                            </m:sSub>
                          </m:e>
                        </m:d>
                      </m:e>
                      <m:sub>
                        <m:r>
                          <a:rPr lang="en-US" sz="1300" b="0" i="1" dirty="0" smtClean="0">
                            <a:solidFill>
                              <a:srgbClr val="002060"/>
                            </a:solidFill>
                            <a:latin typeface="Cambria Math" panose="02040503050406030204" pitchFamily="18" charset="0"/>
                          </a:rPr>
                          <m:t>13</m:t>
                        </m:r>
                      </m:sub>
                    </m:sSub>
                  </m:oMath>
                </a14:m>
                <a:endParaRPr lang="en-US" sz="1300">
                  <a:solidFill>
                    <a:srgbClr val="002060"/>
                  </a:solidFill>
                  <a:latin typeface="ITC Franklin Gothic Std Book"/>
                </a:endParaRPr>
              </a:p>
            </p:txBody>
          </p:sp>
        </mc:Choice>
        <mc:Fallback xmlns="">
          <p:sp>
            <p:nvSpPr>
              <p:cNvPr id="29" name="TextBox 28">
                <a:extLst>
                  <a:ext uri="{FF2B5EF4-FFF2-40B4-BE49-F238E27FC236}">
                    <a16:creationId xmlns:a16="http://schemas.microsoft.com/office/drawing/2014/main" id="{117E6915-F843-4343-A807-6A3C17BACE84}"/>
                  </a:ext>
                </a:extLst>
              </p:cNvPr>
              <p:cNvSpPr txBox="1">
                <a:spLocks noRot="1" noChangeAspect="1" noMove="1" noResize="1" noEditPoints="1" noAdjustHandles="1" noChangeArrowheads="1" noChangeShapeType="1" noTextEdit="1"/>
              </p:cNvSpPr>
              <p:nvPr/>
            </p:nvSpPr>
            <p:spPr>
              <a:xfrm>
                <a:off x="9238914" y="1953705"/>
                <a:ext cx="2853089" cy="951543"/>
              </a:xfrm>
              <a:prstGeom prst="rect">
                <a:avLst/>
              </a:prstGeom>
              <a:blipFill>
                <a:blip r:embed="rId6"/>
                <a:stretch>
                  <a:fillRect l="-427" t="-637"/>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BA4F48D9-1483-4ECB-9C20-ACA1189706A4}"/>
              </a:ext>
            </a:extLst>
          </p:cNvPr>
          <p:cNvSpPr txBox="1"/>
          <p:nvPr/>
        </p:nvSpPr>
        <p:spPr>
          <a:xfrm>
            <a:off x="10144053" y="1579634"/>
            <a:ext cx="952505" cy="338554"/>
          </a:xfrm>
          <a:prstGeom prst="rect">
            <a:avLst/>
          </a:prstGeom>
          <a:noFill/>
        </p:spPr>
        <p:txBody>
          <a:bodyPr wrap="none" lIns="91440" tIns="45720" rIns="91440" bIns="45720" rtlCol="0" anchor="t">
            <a:spAutoFit/>
          </a:bodyPr>
          <a:lstStyle/>
          <a:p>
            <a:r>
              <a:rPr lang="en-US" sz="1600">
                <a:solidFill>
                  <a:srgbClr val="002060"/>
                </a:solidFill>
                <a:latin typeface="ITC Franklin Gothic Std Book"/>
              </a:rPr>
              <a:t>FY 2020</a:t>
            </a:r>
            <a:endParaRPr lang="en-US" sz="1600">
              <a:solidFill>
                <a:srgbClr val="002060"/>
              </a:solidFill>
              <a:latin typeface="ITC Franklin Gothic Std Book" panose="020B0504030503020204" pitchFamily="34" charset="0"/>
            </a:endParaRPr>
          </a:p>
        </p:txBody>
      </p:sp>
    </p:spTree>
    <p:extLst>
      <p:ext uri="{BB962C8B-B14F-4D97-AF65-F5344CB8AC3E}">
        <p14:creationId xmlns:p14="http://schemas.microsoft.com/office/powerpoint/2010/main" val="3407388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7513" y="208887"/>
            <a:ext cx="11764487" cy="644660"/>
          </a:xfrm>
          <a:prstGeom prst="rect">
            <a:avLst/>
          </a:prstGeom>
        </p:spPr>
        <p:txBody>
          <a:bodyPr/>
          <a:lstStyle/>
          <a:p>
            <a:pPr algn="ctr"/>
            <a:r>
              <a:rPr lang="en-US" b="1">
                <a:solidFill>
                  <a:srgbClr val="002060"/>
                </a:solidFill>
                <a:latin typeface="ITC Franklin Gothic Std Book" panose="020B0504030503020204" pitchFamily="34" charset="0"/>
              </a:rPr>
              <a:t>Dynamic NMF Tuning Results from Step 1</a:t>
            </a:r>
          </a:p>
        </p:txBody>
      </p:sp>
      <p:sp>
        <p:nvSpPr>
          <p:cNvPr id="11" name="TextBox 10">
            <a:extLst>
              <a:ext uri="{FF2B5EF4-FFF2-40B4-BE49-F238E27FC236}">
                <a16:creationId xmlns:a16="http://schemas.microsoft.com/office/drawing/2014/main" id="{D0F9AA3D-6EFB-624A-ACC8-1C91F5A3075A}"/>
              </a:ext>
            </a:extLst>
          </p:cNvPr>
          <p:cNvSpPr txBox="1"/>
          <p:nvPr/>
        </p:nvSpPr>
        <p:spPr>
          <a:xfrm>
            <a:off x="267623" y="6264005"/>
            <a:ext cx="5863450" cy="369332"/>
          </a:xfrm>
          <a:prstGeom prst="rect">
            <a:avLst/>
          </a:prstGeom>
          <a:noFill/>
        </p:spPr>
        <p:txBody>
          <a:bodyPr wrap="square" rtlCol="0">
            <a:spAutoFit/>
          </a:bodyPr>
          <a:lstStyle/>
          <a:p>
            <a:pPr lvl="1"/>
            <a:r>
              <a:rPr lang="en-US"/>
              <a:t>Number of topics range (minimum=20 ; maximum=60)</a:t>
            </a:r>
          </a:p>
        </p:txBody>
      </p:sp>
      <p:pic>
        <p:nvPicPr>
          <p:cNvPr id="6" name="Picture 5">
            <a:extLst>
              <a:ext uri="{FF2B5EF4-FFF2-40B4-BE49-F238E27FC236}">
                <a16:creationId xmlns:a16="http://schemas.microsoft.com/office/drawing/2014/main" id="{99DA87C0-4C92-9572-17B9-0A0F6735DBB7}"/>
              </a:ext>
            </a:extLst>
          </p:cNvPr>
          <p:cNvPicPr>
            <a:picLocks noChangeAspect="1"/>
          </p:cNvPicPr>
          <p:nvPr/>
        </p:nvPicPr>
        <p:blipFill>
          <a:blip r:embed="rId3"/>
          <a:stretch>
            <a:fillRect/>
          </a:stretch>
        </p:blipFill>
        <p:spPr>
          <a:xfrm>
            <a:off x="6309756" y="2468939"/>
            <a:ext cx="5638800" cy="3759200"/>
          </a:xfrm>
          <a:prstGeom prst="rect">
            <a:avLst/>
          </a:prstGeom>
        </p:spPr>
      </p:pic>
      <p:pic>
        <p:nvPicPr>
          <p:cNvPr id="9" name="Picture 8">
            <a:extLst>
              <a:ext uri="{FF2B5EF4-FFF2-40B4-BE49-F238E27FC236}">
                <a16:creationId xmlns:a16="http://schemas.microsoft.com/office/drawing/2014/main" id="{6D6E4E7A-7FA9-7BCB-465A-6A7885EAF4BD}"/>
              </a:ext>
            </a:extLst>
          </p:cNvPr>
          <p:cNvPicPr>
            <a:picLocks noChangeAspect="1"/>
          </p:cNvPicPr>
          <p:nvPr/>
        </p:nvPicPr>
        <p:blipFill>
          <a:blip r:embed="rId4"/>
          <a:stretch>
            <a:fillRect/>
          </a:stretch>
        </p:blipFill>
        <p:spPr>
          <a:xfrm>
            <a:off x="676482" y="2429267"/>
            <a:ext cx="5324727" cy="3549818"/>
          </a:xfrm>
          <a:prstGeom prst="rect">
            <a:avLst/>
          </a:prstGeom>
        </p:spPr>
      </p:pic>
      <p:sp>
        <p:nvSpPr>
          <p:cNvPr id="12" name="TextBox 11">
            <a:extLst>
              <a:ext uri="{FF2B5EF4-FFF2-40B4-BE49-F238E27FC236}">
                <a16:creationId xmlns:a16="http://schemas.microsoft.com/office/drawing/2014/main" id="{F01DCDA2-6BD5-5AD2-544D-88E93908FC2E}"/>
              </a:ext>
            </a:extLst>
          </p:cNvPr>
          <p:cNvSpPr txBox="1"/>
          <p:nvPr/>
        </p:nvSpPr>
        <p:spPr>
          <a:xfrm>
            <a:off x="840632" y="1252239"/>
            <a:ext cx="10510736" cy="646331"/>
          </a:xfrm>
          <a:prstGeom prst="rect">
            <a:avLst/>
          </a:prstGeom>
          <a:noFill/>
        </p:spPr>
        <p:txBody>
          <a:bodyPr wrap="square" rtlCol="0">
            <a:spAutoFit/>
          </a:bodyPr>
          <a:lstStyle/>
          <a:p>
            <a:pPr marL="742950" lvl="1" indent="-285750">
              <a:buFont typeface="Arial" panose="020B0604020202020204" pitchFamily="34" charset="0"/>
              <a:buChar char="•"/>
            </a:pPr>
            <a:r>
              <a:rPr lang="en-US"/>
              <a:t>Difference in the number of topics at each fiscal year.</a:t>
            </a:r>
          </a:p>
          <a:p>
            <a:pPr marL="742950" lvl="1" indent="-285750">
              <a:buFont typeface="Arial" panose="020B0604020202020204" pitchFamily="34" charset="0"/>
              <a:buChar char="•"/>
            </a:pPr>
            <a:r>
              <a:rPr lang="en-US"/>
              <a:t>The best model score (topic coherence) is the same over the fiscal year.</a:t>
            </a:r>
          </a:p>
        </p:txBody>
      </p:sp>
    </p:spTree>
    <p:extLst>
      <p:ext uri="{BB962C8B-B14F-4D97-AF65-F5344CB8AC3E}">
        <p14:creationId xmlns:p14="http://schemas.microsoft.com/office/powerpoint/2010/main" val="645471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7513" y="388228"/>
            <a:ext cx="11764487" cy="644660"/>
          </a:xfrm>
          <a:prstGeom prst="rect">
            <a:avLst/>
          </a:prstGeom>
        </p:spPr>
        <p:txBody>
          <a:bodyPr lIns="91440" tIns="45720" rIns="91440" bIns="45720" anchor="t"/>
          <a:lstStyle/>
          <a:p>
            <a:pPr algn="ctr"/>
            <a:r>
              <a:rPr lang="en-US" b="1">
                <a:solidFill>
                  <a:srgbClr val="002060"/>
                </a:solidFill>
                <a:latin typeface="ITC Franklin Gothic Std Book"/>
              </a:rPr>
              <a:t>Number of Topics</a:t>
            </a:r>
            <a:endParaRPr lang="en-US">
              <a:solidFill>
                <a:srgbClr val="002060"/>
              </a:solidFill>
            </a:endParaRPr>
          </a:p>
        </p:txBody>
      </p:sp>
      <p:sp>
        <p:nvSpPr>
          <p:cNvPr id="11" name="TextBox 10">
            <a:extLst>
              <a:ext uri="{FF2B5EF4-FFF2-40B4-BE49-F238E27FC236}">
                <a16:creationId xmlns:a16="http://schemas.microsoft.com/office/drawing/2014/main" id="{D0F9AA3D-6EFB-624A-ACC8-1C91F5A3075A}"/>
              </a:ext>
            </a:extLst>
          </p:cNvPr>
          <p:cNvSpPr txBox="1"/>
          <p:nvPr/>
        </p:nvSpPr>
        <p:spPr>
          <a:xfrm>
            <a:off x="425275" y="1715872"/>
            <a:ext cx="5615271" cy="3165162"/>
          </a:xfrm>
          <a:prstGeom prst="rect">
            <a:avLst/>
          </a:prstGeom>
          <a:noFill/>
        </p:spPr>
        <p:txBody>
          <a:bodyPr wrap="square" lIns="91440" tIns="45720" rIns="91440" bIns="45720" rtlCol="0" anchor="t">
            <a:spAutoFit/>
          </a:bodyPr>
          <a:lstStyle/>
          <a:p>
            <a:pPr marL="342900" indent="-342900">
              <a:lnSpc>
                <a:spcPct val="120000"/>
              </a:lnSpc>
              <a:buFont typeface="Arial" panose="020B0604020202020204" pitchFamily="34" charset="0"/>
              <a:buChar char="•"/>
            </a:pPr>
            <a:r>
              <a:rPr lang="en-US" sz="2400">
                <a:solidFill>
                  <a:srgbClr val="002060"/>
                </a:solidFill>
                <a:latin typeface="ITC Franklin Gothic Std Book"/>
              </a:rPr>
              <a:t>Number of topics in the model is a user-chosen parameter (similar to static NMF)</a:t>
            </a:r>
          </a:p>
          <a:p>
            <a:pPr marL="342900" indent="-342900">
              <a:lnSpc>
                <a:spcPct val="120000"/>
              </a:lnSpc>
              <a:buFont typeface="Arial" panose="020B0604020202020204" pitchFamily="34" charset="0"/>
              <a:buChar char="•"/>
            </a:pPr>
            <a:r>
              <a:rPr lang="en-US" sz="2400">
                <a:solidFill>
                  <a:srgbClr val="002060"/>
                </a:solidFill>
                <a:latin typeface="ITC Franklin Gothic Std Book"/>
              </a:rPr>
              <a:t>We use topic coherence, a measure of performance for the model, to inform the choice for number of topics</a:t>
            </a:r>
          </a:p>
          <a:p>
            <a:pPr marL="342900" indent="-342900">
              <a:lnSpc>
                <a:spcPct val="120000"/>
              </a:lnSpc>
              <a:buFont typeface="Arial" panose="020B0604020202020204" pitchFamily="34" charset="0"/>
              <a:buChar char="•"/>
            </a:pPr>
            <a:r>
              <a:rPr lang="en-US" sz="2400">
                <a:solidFill>
                  <a:srgbClr val="002060"/>
                </a:solidFill>
                <a:latin typeface="ITC Franklin Gothic Std Book"/>
              </a:rPr>
              <a:t>The optimal number of topics for the model is 35.</a:t>
            </a:r>
          </a:p>
        </p:txBody>
      </p:sp>
      <p:pic>
        <p:nvPicPr>
          <p:cNvPr id="4" name="Picture 3">
            <a:extLst>
              <a:ext uri="{FF2B5EF4-FFF2-40B4-BE49-F238E27FC236}">
                <a16:creationId xmlns:a16="http://schemas.microsoft.com/office/drawing/2014/main" id="{B416F37A-49A6-1E4A-8939-389F04A72303}"/>
              </a:ext>
            </a:extLst>
          </p:cNvPr>
          <p:cNvPicPr>
            <a:picLocks noChangeAspect="1"/>
          </p:cNvPicPr>
          <p:nvPr/>
        </p:nvPicPr>
        <p:blipFill>
          <a:blip r:embed="rId3"/>
          <a:stretch>
            <a:fillRect/>
          </a:stretch>
        </p:blipFill>
        <p:spPr>
          <a:xfrm>
            <a:off x="6310825" y="1845437"/>
            <a:ext cx="5627915" cy="3781273"/>
          </a:xfrm>
          <a:prstGeom prst="rect">
            <a:avLst/>
          </a:prstGeom>
        </p:spPr>
      </p:pic>
      <p:sp>
        <p:nvSpPr>
          <p:cNvPr id="3" name="TextBox 2">
            <a:extLst>
              <a:ext uri="{FF2B5EF4-FFF2-40B4-BE49-F238E27FC236}">
                <a16:creationId xmlns:a16="http://schemas.microsoft.com/office/drawing/2014/main" id="{8EE7F42C-87F2-DA00-65C9-B778A81297D0}"/>
              </a:ext>
            </a:extLst>
          </p:cNvPr>
          <p:cNvSpPr txBox="1"/>
          <p:nvPr/>
        </p:nvSpPr>
        <p:spPr>
          <a:xfrm>
            <a:off x="11721314" y="6436348"/>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ITC Franklin Gothic Std Book"/>
              </a:rPr>
              <a:t>22</a:t>
            </a:r>
          </a:p>
        </p:txBody>
      </p:sp>
    </p:spTree>
    <p:extLst>
      <p:ext uri="{BB962C8B-B14F-4D97-AF65-F5344CB8AC3E}">
        <p14:creationId xmlns:p14="http://schemas.microsoft.com/office/powerpoint/2010/main" val="2261036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7513" y="357916"/>
            <a:ext cx="11764487" cy="644660"/>
          </a:xfrm>
          <a:prstGeom prst="rect">
            <a:avLst/>
          </a:prstGeom>
        </p:spPr>
        <p:txBody>
          <a:bodyPr/>
          <a:lstStyle/>
          <a:p>
            <a:pPr algn="ctr"/>
            <a:r>
              <a:rPr lang="en-US" b="1">
                <a:solidFill>
                  <a:srgbClr val="002060"/>
                </a:solidFill>
                <a:latin typeface="ITC Franklin Gothic Std Book" panose="020B0504030503020204" pitchFamily="34" charset="0"/>
              </a:rPr>
              <a:t>Dynamic NMF Results</a:t>
            </a:r>
          </a:p>
        </p:txBody>
      </p:sp>
      <p:graphicFrame>
        <p:nvGraphicFramePr>
          <p:cNvPr id="4" name="Table 3">
            <a:extLst>
              <a:ext uri="{FF2B5EF4-FFF2-40B4-BE49-F238E27FC236}">
                <a16:creationId xmlns:a16="http://schemas.microsoft.com/office/drawing/2014/main" id="{7563B7FD-2D91-D848-A5BA-2F9FB8371C5E}"/>
              </a:ext>
            </a:extLst>
          </p:cNvPr>
          <p:cNvGraphicFramePr>
            <a:graphicFrameLocks noGrp="1"/>
          </p:cNvGraphicFramePr>
          <p:nvPr>
            <p:extLst>
              <p:ext uri="{D42A27DB-BD31-4B8C-83A1-F6EECF244321}">
                <p14:modId xmlns:p14="http://schemas.microsoft.com/office/powerpoint/2010/main" val="243767831"/>
              </p:ext>
            </p:extLst>
          </p:nvPr>
        </p:nvGraphicFramePr>
        <p:xfrm>
          <a:off x="522898" y="1136466"/>
          <a:ext cx="10933938" cy="5537980"/>
        </p:xfrm>
        <a:graphic>
          <a:graphicData uri="http://schemas.openxmlformats.org/drawingml/2006/table">
            <a:tbl>
              <a:tblPr/>
              <a:tblGrid>
                <a:gridCol w="807972">
                  <a:extLst>
                    <a:ext uri="{9D8B030D-6E8A-4147-A177-3AD203B41FA5}">
                      <a16:colId xmlns:a16="http://schemas.microsoft.com/office/drawing/2014/main" val="1118177582"/>
                    </a:ext>
                  </a:extLst>
                </a:gridCol>
                <a:gridCol w="1105158">
                  <a:extLst>
                    <a:ext uri="{9D8B030D-6E8A-4147-A177-3AD203B41FA5}">
                      <a16:colId xmlns:a16="http://schemas.microsoft.com/office/drawing/2014/main" val="456827806"/>
                    </a:ext>
                  </a:extLst>
                </a:gridCol>
                <a:gridCol w="1105158">
                  <a:extLst>
                    <a:ext uri="{9D8B030D-6E8A-4147-A177-3AD203B41FA5}">
                      <a16:colId xmlns:a16="http://schemas.microsoft.com/office/drawing/2014/main" val="1504195079"/>
                    </a:ext>
                  </a:extLst>
                </a:gridCol>
                <a:gridCol w="956565">
                  <a:extLst>
                    <a:ext uri="{9D8B030D-6E8A-4147-A177-3AD203B41FA5}">
                      <a16:colId xmlns:a16="http://schemas.microsoft.com/office/drawing/2014/main" val="256461143"/>
                    </a:ext>
                  </a:extLst>
                </a:gridCol>
                <a:gridCol w="919417">
                  <a:extLst>
                    <a:ext uri="{9D8B030D-6E8A-4147-A177-3AD203B41FA5}">
                      <a16:colId xmlns:a16="http://schemas.microsoft.com/office/drawing/2014/main" val="908561938"/>
                    </a:ext>
                  </a:extLst>
                </a:gridCol>
                <a:gridCol w="866790">
                  <a:extLst>
                    <a:ext uri="{9D8B030D-6E8A-4147-A177-3AD203B41FA5}">
                      <a16:colId xmlns:a16="http://schemas.microsoft.com/office/drawing/2014/main" val="78867789"/>
                    </a:ext>
                  </a:extLst>
                </a:gridCol>
                <a:gridCol w="965851">
                  <a:extLst>
                    <a:ext uri="{9D8B030D-6E8A-4147-A177-3AD203B41FA5}">
                      <a16:colId xmlns:a16="http://schemas.microsoft.com/office/drawing/2014/main" val="2545595948"/>
                    </a:ext>
                  </a:extLst>
                </a:gridCol>
                <a:gridCol w="1216602">
                  <a:extLst>
                    <a:ext uri="{9D8B030D-6E8A-4147-A177-3AD203B41FA5}">
                      <a16:colId xmlns:a16="http://schemas.microsoft.com/office/drawing/2014/main" val="3668336385"/>
                    </a:ext>
                  </a:extLst>
                </a:gridCol>
                <a:gridCol w="956565">
                  <a:extLst>
                    <a:ext uri="{9D8B030D-6E8A-4147-A177-3AD203B41FA5}">
                      <a16:colId xmlns:a16="http://schemas.microsoft.com/office/drawing/2014/main" val="892704721"/>
                    </a:ext>
                  </a:extLst>
                </a:gridCol>
                <a:gridCol w="965851">
                  <a:extLst>
                    <a:ext uri="{9D8B030D-6E8A-4147-A177-3AD203B41FA5}">
                      <a16:colId xmlns:a16="http://schemas.microsoft.com/office/drawing/2014/main" val="979473977"/>
                    </a:ext>
                  </a:extLst>
                </a:gridCol>
                <a:gridCol w="1068009">
                  <a:extLst>
                    <a:ext uri="{9D8B030D-6E8A-4147-A177-3AD203B41FA5}">
                      <a16:colId xmlns:a16="http://schemas.microsoft.com/office/drawing/2014/main" val="2612408187"/>
                    </a:ext>
                  </a:extLst>
                </a:gridCol>
              </a:tblGrid>
              <a:tr h="149870">
                <a:tc>
                  <a:txBody>
                    <a:bodyPr/>
                    <a:lstStyle/>
                    <a:p>
                      <a:pPr algn="ctr" fontAlgn="b"/>
                      <a:r>
                        <a:rPr lang="en-US" sz="1000" b="1" i="0" u="none" strike="noStrike">
                          <a:solidFill>
                            <a:srgbClr val="000000"/>
                          </a:solidFill>
                          <a:effectLst/>
                          <a:latin typeface="Calibri"/>
                        </a:rPr>
                        <a:t>Topic 1</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cell</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type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differentiation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cd4</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cellular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stem</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antigen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tissue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epithelial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culture</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9592870"/>
                  </a:ext>
                </a:extLst>
              </a:tr>
              <a:tr h="149870">
                <a:tc>
                  <a:txBody>
                    <a:bodyPr/>
                    <a:lstStyle/>
                    <a:p>
                      <a:pPr algn="ctr" fontAlgn="b"/>
                      <a:r>
                        <a:rPr lang="en-US" sz="1000" b="1" i="0" u="none" strike="noStrike">
                          <a:solidFill>
                            <a:srgbClr val="000000"/>
                          </a:solidFill>
                          <a:effectLst/>
                          <a:latin typeface="Calibri"/>
                        </a:rPr>
                        <a:t>Topic 2</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mouse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model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human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animal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transgenic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mutation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vivo</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mutant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disease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study</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8323083"/>
                  </a:ext>
                </a:extLst>
              </a:tr>
              <a:tr h="149870">
                <a:tc>
                  <a:txBody>
                    <a:bodyPr/>
                    <a:lstStyle/>
                    <a:p>
                      <a:pPr algn="ctr" fontAlgn="b"/>
                      <a:r>
                        <a:rPr lang="en-US" sz="1000" b="1" i="0" u="none" strike="noStrike">
                          <a:solidFill>
                            <a:srgbClr val="000000"/>
                          </a:solidFill>
                          <a:effectLst/>
                          <a:latin typeface="Calibri"/>
                        </a:rPr>
                        <a:t>Topic 3</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child</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parent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family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language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pediatric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childhood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early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infant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school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asd</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108818"/>
                  </a:ext>
                </a:extLst>
              </a:tr>
              <a:tr h="149870">
                <a:tc>
                  <a:txBody>
                    <a:bodyPr/>
                    <a:lstStyle/>
                    <a:p>
                      <a:pPr algn="ctr" fontAlgn="b"/>
                      <a:r>
                        <a:rPr lang="en-US" sz="1000" b="1" i="0" u="none" strike="noStrike">
                          <a:solidFill>
                            <a:srgbClr val="000000"/>
                          </a:solidFill>
                          <a:effectLst/>
                          <a:latin typeface="Calibri"/>
                        </a:rPr>
                        <a:t>Topic 4</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patient</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treatment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therapy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outcome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disease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improve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biomarker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treat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symptom</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study</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5563998"/>
                  </a:ext>
                </a:extLst>
              </a:tr>
              <a:tr h="149870">
                <a:tc>
                  <a:txBody>
                    <a:bodyPr/>
                    <a:lstStyle/>
                    <a:p>
                      <a:pPr algn="ctr" fontAlgn="b"/>
                      <a:r>
                        <a:rPr lang="en-US" sz="1000" b="1" i="0" u="none" strike="noStrike">
                          <a:solidFill>
                            <a:srgbClr val="000000"/>
                          </a:solidFill>
                          <a:effectLst/>
                          <a:latin typeface="Calibri"/>
                        </a:rPr>
                        <a:t>Topic 5</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hiv</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aids</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infect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infection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prevention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antiretroviral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transmission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art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cfar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msm</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8692917"/>
                  </a:ext>
                </a:extLst>
              </a:tr>
              <a:tr h="149870">
                <a:tc>
                  <a:txBody>
                    <a:bodyPr/>
                    <a:lstStyle/>
                    <a:p>
                      <a:pPr algn="ctr" fontAlgn="b"/>
                      <a:r>
                        <a:rPr lang="en-US" sz="1000" b="1" i="0" u="none" strike="noStrike">
                          <a:solidFill>
                            <a:srgbClr val="000000"/>
                          </a:solidFill>
                          <a:effectLst/>
                          <a:latin typeface="Calibri"/>
                        </a:rPr>
                        <a:t>Topic 6</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protein</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membrane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structure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bind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complex</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interaction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function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structural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domain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rna</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1894442"/>
                  </a:ext>
                </a:extLst>
              </a:tr>
              <a:tr h="149870">
                <a:tc>
                  <a:txBody>
                    <a:bodyPr/>
                    <a:lstStyle/>
                    <a:p>
                      <a:pPr algn="ctr" fontAlgn="b"/>
                      <a:r>
                        <a:rPr lang="en-US" sz="1000" b="1" i="0" u="none" strike="noStrike">
                          <a:solidFill>
                            <a:srgbClr val="000000"/>
                          </a:solidFill>
                          <a:effectLst/>
                          <a:latin typeface="Calibri"/>
                        </a:rPr>
                        <a:t>Topic 7</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signal</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pathway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regulate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mechanism</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activation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role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regulation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kinase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growth</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receptor</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11772"/>
                  </a:ext>
                </a:extLst>
              </a:tr>
              <a:tr h="149870">
                <a:tc>
                  <a:txBody>
                    <a:bodyPr/>
                    <a:lstStyle/>
                    <a:p>
                      <a:pPr algn="ctr" fontAlgn="b"/>
                      <a:r>
                        <a:rPr lang="en-US" sz="1000" b="1" i="0" u="none" strike="noStrike">
                          <a:solidFill>
                            <a:srgbClr val="000000"/>
                          </a:solidFill>
                          <a:effectLst/>
                          <a:latin typeface="Calibri"/>
                        </a:rPr>
                        <a:t>Topic 8</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health</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community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disparity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public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population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policy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minority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mental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environmental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partnership</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953277"/>
                  </a:ext>
                </a:extLst>
              </a:tr>
              <a:tr h="149870">
                <a:tc>
                  <a:txBody>
                    <a:bodyPr/>
                    <a:lstStyle/>
                    <a:p>
                      <a:pPr algn="ctr" fontAlgn="b"/>
                      <a:r>
                        <a:rPr lang="en-US" sz="1000" b="1" i="0" u="none" strike="noStrike">
                          <a:solidFill>
                            <a:srgbClr val="000000"/>
                          </a:solidFill>
                          <a:effectLst/>
                          <a:latin typeface="Calibri"/>
                        </a:rPr>
                        <a:t>Topic 9</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drug</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compound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resistance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target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inhibitor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cocaine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abuse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treatment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therapeutic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addiction</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688124"/>
                  </a:ext>
                </a:extLst>
              </a:tr>
              <a:tr h="149870">
                <a:tc>
                  <a:txBody>
                    <a:bodyPr/>
                    <a:lstStyle/>
                    <a:p>
                      <a:pPr algn="ctr" fontAlgn="b"/>
                      <a:r>
                        <a:rPr lang="en-US" sz="1000" b="1" i="0" u="none" strike="noStrike">
                          <a:solidFill>
                            <a:srgbClr val="000000"/>
                          </a:solidFill>
                          <a:effectLst/>
                          <a:latin typeface="Calibri"/>
                        </a:rPr>
                        <a:t>Topic 10</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tumor</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metastasis</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therapy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metastatic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anti</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melanoma</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microenvironment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gbm</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growth</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glioma</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8305957"/>
                  </a:ext>
                </a:extLst>
              </a:tr>
              <a:tr h="149870">
                <a:tc>
                  <a:txBody>
                    <a:bodyPr/>
                    <a:lstStyle/>
                    <a:p>
                      <a:pPr algn="ctr" fontAlgn="b"/>
                      <a:r>
                        <a:rPr lang="en-US" sz="1000" b="1" i="0" u="none" strike="noStrike">
                          <a:solidFill>
                            <a:srgbClr val="000000"/>
                          </a:solidFill>
                          <a:effectLst/>
                          <a:latin typeface="Calibri"/>
                        </a:rPr>
                        <a:t>Topic 11</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cancer</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prostate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nci</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pancreatic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ovarian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member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colorectal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oncology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prevention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colon</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9378082"/>
                  </a:ext>
                </a:extLst>
              </a:tr>
              <a:tr h="149870">
                <a:tc>
                  <a:txBody>
                    <a:bodyPr/>
                    <a:lstStyle/>
                    <a:p>
                      <a:pPr algn="ctr" fontAlgn="b"/>
                      <a:r>
                        <a:rPr lang="en-US" sz="1000" b="1" i="0" u="none" strike="noStrike">
                          <a:solidFill>
                            <a:srgbClr val="000000"/>
                          </a:solidFill>
                          <a:effectLst/>
                          <a:latin typeface="Calibri"/>
                        </a:rPr>
                        <a:t>Topic 12</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clinical</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trial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translational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protocol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phase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study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conduct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center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support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investigator</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5122388"/>
                  </a:ext>
                </a:extLst>
              </a:tr>
              <a:tr h="149870">
                <a:tc>
                  <a:txBody>
                    <a:bodyPr/>
                    <a:lstStyle/>
                    <a:p>
                      <a:pPr algn="ctr" fontAlgn="b"/>
                      <a:r>
                        <a:rPr lang="en-US" sz="1000" b="1" i="0" u="none" strike="noStrike">
                          <a:solidFill>
                            <a:srgbClr val="000000"/>
                          </a:solidFill>
                          <a:effectLst/>
                          <a:latin typeface="Calibri"/>
                        </a:rPr>
                        <a:t>Topic 13</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immune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response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innate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inflammatory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antigen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immunity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cytokine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inflammation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infection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dc</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7285410"/>
                  </a:ext>
                </a:extLst>
              </a:tr>
              <a:tr h="149870">
                <a:tc>
                  <a:txBody>
                    <a:bodyPr/>
                    <a:lstStyle/>
                    <a:p>
                      <a:pPr algn="ctr" fontAlgn="b"/>
                      <a:r>
                        <a:rPr lang="en-US" sz="1000" b="1" i="0" u="none" strike="noStrike">
                          <a:solidFill>
                            <a:srgbClr val="000000"/>
                          </a:solidFill>
                          <a:effectLst/>
                          <a:latin typeface="Calibri"/>
                        </a:rPr>
                        <a:t>Topic 14</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student</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graduate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undergraduate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science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program</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school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college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education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engineering</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teacher</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090736"/>
                  </a:ext>
                </a:extLst>
              </a:tr>
              <a:tr h="149870">
                <a:tc>
                  <a:txBody>
                    <a:bodyPr/>
                    <a:lstStyle/>
                    <a:p>
                      <a:pPr algn="ctr" fontAlgn="b"/>
                      <a:r>
                        <a:rPr lang="en-US" sz="1000" b="1" i="0" u="none" strike="noStrike">
                          <a:solidFill>
                            <a:srgbClr val="000000"/>
                          </a:solidFill>
                          <a:effectLst/>
                          <a:latin typeface="Calibri"/>
                        </a:rPr>
                        <a:t>Topic 15</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gene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expression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genetic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transcription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chromatin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regulatory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regulation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identify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transcriptional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epigenetic</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6441157"/>
                  </a:ext>
                </a:extLst>
              </a:tr>
              <a:tr h="149870">
                <a:tc>
                  <a:txBody>
                    <a:bodyPr/>
                    <a:lstStyle/>
                    <a:p>
                      <a:pPr algn="ctr" fontAlgn="b"/>
                      <a:r>
                        <a:rPr lang="en-US" sz="1000" b="1" i="0" u="none" strike="noStrike">
                          <a:solidFill>
                            <a:srgbClr val="000000"/>
                          </a:solidFill>
                          <a:effectLst/>
                          <a:latin typeface="Calibri"/>
                        </a:rPr>
                        <a:t>Topic 16</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brain</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injury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neural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tbi</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disorder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cognitive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connectivity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functional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fmri</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stroke</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1377233"/>
                  </a:ext>
                </a:extLst>
              </a:tr>
              <a:tr h="149870">
                <a:tc>
                  <a:txBody>
                    <a:bodyPr/>
                    <a:lstStyle/>
                    <a:p>
                      <a:pPr algn="ctr" fontAlgn="b"/>
                      <a:r>
                        <a:rPr lang="en-US" sz="1000" b="1" i="0" u="none" strike="noStrike">
                          <a:solidFill>
                            <a:srgbClr val="000000"/>
                          </a:solidFill>
                          <a:effectLst/>
                          <a:latin typeface="Calibri"/>
                        </a:rPr>
                        <a:t>Topic 17</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dna</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repair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damage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replication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genome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methylation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chromatin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sequence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epigenetic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dsb</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1040885"/>
                  </a:ext>
                </a:extLst>
              </a:tr>
              <a:tr h="149870">
                <a:tc>
                  <a:txBody>
                    <a:bodyPr/>
                    <a:lstStyle/>
                    <a:p>
                      <a:pPr algn="ctr" fontAlgn="b"/>
                      <a:r>
                        <a:rPr lang="en-US" sz="1000" b="1" i="0" u="none" strike="noStrike">
                          <a:solidFill>
                            <a:srgbClr val="000000"/>
                          </a:solidFill>
                          <a:effectLst/>
                          <a:latin typeface="Calibri"/>
                        </a:rPr>
                        <a:t>Topic 18</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lung</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pulmonary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airway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asthma</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injury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copd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alveolar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epithelial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cf</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inflammation</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6516550"/>
                  </a:ext>
                </a:extLst>
              </a:tr>
              <a:tr h="149870">
                <a:tc>
                  <a:txBody>
                    <a:bodyPr/>
                    <a:lstStyle/>
                    <a:p>
                      <a:pPr algn="ctr" fontAlgn="b"/>
                      <a:r>
                        <a:rPr lang="en-US" sz="1000" b="1" i="0" u="none" strike="noStrike">
                          <a:solidFill>
                            <a:srgbClr val="000000"/>
                          </a:solidFill>
                          <a:effectLst/>
                          <a:latin typeface="Calibri"/>
                        </a:rPr>
                        <a:t>Topic 19</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insulin</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obesity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metabolic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glucose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diabetes</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diabete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weight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metabolism</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resistance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diet</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2993713"/>
                  </a:ext>
                </a:extLst>
              </a:tr>
              <a:tr h="149870">
                <a:tc>
                  <a:txBody>
                    <a:bodyPr/>
                    <a:lstStyle/>
                    <a:p>
                      <a:pPr algn="ctr" fontAlgn="b"/>
                      <a:r>
                        <a:rPr lang="en-US" sz="1000" b="1" i="0" u="none" strike="noStrike">
                          <a:solidFill>
                            <a:srgbClr val="000000"/>
                          </a:solidFill>
                          <a:effectLst/>
                          <a:latin typeface="Calibri"/>
                        </a:rPr>
                        <a:t>Topic 20</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ad</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alzheimer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tau</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disease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amyloid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dementia</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pathology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cognitive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aŒ</a:t>
                      </a:r>
                      <a:r>
                        <a:rPr lang="en-US" sz="1000" b="0" i="0" u="none" strike="noStrike">
                          <a:solidFill>
                            <a:srgbClr val="000000"/>
                          </a:solidFill>
                          <a:effectLst/>
                          <a:latin typeface="Calibri"/>
                        </a:rPr>
                        <a: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biomarker</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747951"/>
                  </a:ext>
                </a:extLst>
              </a:tr>
              <a:tr h="149870">
                <a:tc>
                  <a:txBody>
                    <a:bodyPr/>
                    <a:lstStyle/>
                    <a:p>
                      <a:pPr algn="ctr" fontAlgn="b"/>
                      <a:r>
                        <a:rPr lang="en-US" sz="1000" b="1" i="0" u="none" strike="noStrike">
                          <a:solidFill>
                            <a:srgbClr val="000000"/>
                          </a:solidFill>
                          <a:effectLst/>
                          <a:latin typeface="Calibri"/>
                        </a:rPr>
                        <a:t>Topic 21</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vaccine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antibody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antigen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vaccination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influenza</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protection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response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immunity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epitope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protective</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9422718"/>
                  </a:ext>
                </a:extLst>
              </a:tr>
              <a:tr h="149870">
                <a:tc>
                  <a:txBody>
                    <a:bodyPr/>
                    <a:lstStyle/>
                    <a:p>
                      <a:pPr algn="ctr" fontAlgn="b"/>
                      <a:r>
                        <a:rPr lang="en-US" sz="1000" b="1" i="0" u="none" strike="noStrike">
                          <a:solidFill>
                            <a:srgbClr val="000000"/>
                          </a:solidFill>
                          <a:effectLst/>
                          <a:latin typeface="Calibri"/>
                        </a:rPr>
                        <a:t>Topic 22</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imaging</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image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mri</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resolution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tissue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technique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pet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optical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method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microscopy</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8953443"/>
                  </a:ext>
                </a:extLst>
              </a:tr>
              <a:tr h="149870">
                <a:tc>
                  <a:txBody>
                    <a:bodyPr/>
                    <a:lstStyle/>
                    <a:p>
                      <a:pPr algn="ctr" fontAlgn="b"/>
                      <a:r>
                        <a:rPr lang="en-US" sz="1000" b="1" i="0" u="none" strike="noStrike">
                          <a:solidFill>
                            <a:srgbClr val="000000"/>
                          </a:solidFill>
                          <a:effectLst/>
                          <a:latin typeface="Calibri"/>
                        </a:rPr>
                        <a:t>Topic 23</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core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investigator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center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support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service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administrative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provide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facility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resource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program</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565300"/>
                  </a:ext>
                </a:extLst>
              </a:tr>
              <a:tr h="149870">
                <a:tc>
                  <a:txBody>
                    <a:bodyPr/>
                    <a:lstStyle/>
                    <a:p>
                      <a:pPr algn="ctr" fontAlgn="b"/>
                      <a:r>
                        <a:rPr lang="en-US" sz="1000" b="1" i="0" u="none" strike="noStrike">
                          <a:solidFill>
                            <a:srgbClr val="000000"/>
                          </a:solidFill>
                          <a:effectLst/>
                          <a:latin typeface="Calibri"/>
                        </a:rPr>
                        <a:t>Topic 24</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datum</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analysis</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data</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statistical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method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tool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software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database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computational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develop</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2687951"/>
                  </a:ext>
                </a:extLst>
              </a:tr>
              <a:tr h="149870">
                <a:tc>
                  <a:txBody>
                    <a:bodyPr/>
                    <a:lstStyle/>
                    <a:p>
                      <a:pPr algn="ctr" fontAlgn="b"/>
                      <a:r>
                        <a:rPr lang="en-US" sz="1000" b="1" i="0" u="none" strike="noStrike">
                          <a:solidFill>
                            <a:srgbClr val="000000"/>
                          </a:solidFill>
                          <a:effectLst/>
                          <a:latin typeface="Calibri"/>
                        </a:rPr>
                        <a:t>Topic 25</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neuron</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synaptic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circuit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neuronal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motor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neural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sensory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plasticity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visual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cortical</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9547279"/>
                  </a:ext>
                </a:extLst>
              </a:tr>
              <a:tr h="149870">
                <a:tc>
                  <a:txBody>
                    <a:bodyPr/>
                    <a:lstStyle/>
                    <a:p>
                      <a:pPr algn="ctr" fontAlgn="b"/>
                      <a:r>
                        <a:rPr lang="en-US" sz="1000" b="1" i="0" u="none" strike="noStrike">
                          <a:solidFill>
                            <a:srgbClr val="000000"/>
                          </a:solidFill>
                          <a:effectLst/>
                          <a:latin typeface="Calibri"/>
                        </a:rPr>
                        <a:t>Topic 26</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virus</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infection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viral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host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hiv_1</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replication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pathogen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influenza</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bacterial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rna</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1925322"/>
                  </a:ext>
                </a:extLst>
              </a:tr>
              <a:tr h="149870">
                <a:tc>
                  <a:txBody>
                    <a:bodyPr/>
                    <a:lstStyle/>
                    <a:p>
                      <a:pPr algn="ctr" fontAlgn="b"/>
                      <a:r>
                        <a:rPr lang="en-US" sz="1000" b="1" i="0" u="none" strike="noStrike">
                          <a:solidFill>
                            <a:srgbClr val="000000"/>
                          </a:solidFill>
                          <a:effectLst/>
                          <a:latin typeface="Calibri"/>
                        </a:rPr>
                        <a:t>Topic 27</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care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provider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quality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health</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service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hospital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outcome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cost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practice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implementation</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3410343"/>
                  </a:ext>
                </a:extLst>
              </a:tr>
              <a:tr h="149870">
                <a:tc>
                  <a:txBody>
                    <a:bodyPr/>
                    <a:lstStyle/>
                    <a:p>
                      <a:pPr algn="ctr" fontAlgn="b"/>
                      <a:r>
                        <a:rPr lang="en-US" sz="1000" b="1" i="0" u="none" strike="noStrike">
                          <a:solidFill>
                            <a:srgbClr val="000000"/>
                          </a:solidFill>
                          <a:effectLst/>
                          <a:latin typeface="Calibri"/>
                        </a:rPr>
                        <a:t>Topic 28</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training</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program</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trainee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faculty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mentor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career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year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scientist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train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biology</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493292"/>
                  </a:ext>
                </a:extLst>
              </a:tr>
              <a:tr h="149870">
                <a:tc>
                  <a:txBody>
                    <a:bodyPr/>
                    <a:lstStyle/>
                    <a:p>
                      <a:pPr algn="ctr" fontAlgn="b"/>
                      <a:r>
                        <a:rPr lang="en-US" sz="1000" b="1" i="0" u="none" strike="noStrike">
                          <a:solidFill>
                            <a:srgbClr val="000000"/>
                          </a:solidFill>
                          <a:effectLst/>
                          <a:latin typeface="Calibri"/>
                        </a:rPr>
                        <a:t>Topic 29</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risk</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factor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study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exposure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cohort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woman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cvd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genetic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high</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environmental</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3790472"/>
                  </a:ext>
                </a:extLst>
              </a:tr>
              <a:tr h="149870">
                <a:tc>
                  <a:txBody>
                    <a:bodyPr/>
                    <a:lstStyle/>
                    <a:p>
                      <a:pPr algn="ctr" fontAlgn="b"/>
                      <a:r>
                        <a:rPr lang="en-US" sz="1000" b="1" i="0" u="none" strike="noStrike">
                          <a:solidFill>
                            <a:srgbClr val="000000"/>
                          </a:solidFill>
                          <a:effectLst/>
                          <a:latin typeface="Calibri"/>
                        </a:rPr>
                        <a:t>Topic 30</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alcohol</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ethanol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drinking</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use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consumption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abuse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dependence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alcoholism</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aud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drink</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1395999"/>
                  </a:ext>
                </a:extLst>
              </a:tr>
              <a:tr h="149870">
                <a:tc>
                  <a:txBody>
                    <a:bodyPr/>
                    <a:lstStyle/>
                    <a:p>
                      <a:pPr algn="ctr" fontAlgn="b"/>
                      <a:r>
                        <a:rPr lang="en-US" sz="1000" b="1" i="0" u="none" strike="noStrike">
                          <a:solidFill>
                            <a:srgbClr val="000000"/>
                          </a:solidFill>
                          <a:effectLst/>
                          <a:latin typeface="Calibri"/>
                        </a:rPr>
                        <a:t>Topic 31</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disease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kidney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heart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cardiac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renal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ckd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failure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cardiovascular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genetic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vascular</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1948541"/>
                  </a:ext>
                </a:extLst>
              </a:tr>
              <a:tr h="149870">
                <a:tc>
                  <a:txBody>
                    <a:bodyPr/>
                    <a:lstStyle/>
                    <a:p>
                      <a:pPr algn="ctr" fontAlgn="b"/>
                      <a:r>
                        <a:rPr lang="en-US" sz="1000" b="1" i="0" u="none" strike="noStrike">
                          <a:solidFill>
                            <a:srgbClr val="000000"/>
                          </a:solidFill>
                          <a:effectLst/>
                          <a:latin typeface="Calibri"/>
                        </a:rPr>
                        <a:t>Topic 32</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cognitive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age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memory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aging</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old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adult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decline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task</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change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impairment</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8932870"/>
                  </a:ext>
                </a:extLst>
              </a:tr>
              <a:tr h="149870">
                <a:tc>
                  <a:txBody>
                    <a:bodyPr/>
                    <a:lstStyle/>
                    <a:p>
                      <a:pPr algn="ctr" fontAlgn="b"/>
                      <a:r>
                        <a:rPr lang="en-US" sz="1000" b="1" i="0" u="none" strike="noStrike">
                          <a:solidFill>
                            <a:srgbClr val="000000"/>
                          </a:solidFill>
                          <a:effectLst/>
                          <a:latin typeface="Calibri"/>
                        </a:rPr>
                        <a:t>Topic 33</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intervention</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behavior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treatment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month</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control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self</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youth</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adolescent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outcome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adherence</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1470565"/>
                  </a:ext>
                </a:extLst>
              </a:tr>
              <a:tr h="149870">
                <a:tc>
                  <a:txBody>
                    <a:bodyPr/>
                    <a:lstStyle/>
                    <a:p>
                      <a:pPr algn="ctr" fontAlgn="b"/>
                      <a:r>
                        <a:rPr lang="en-US" sz="1000" b="1" i="0" u="none" strike="noStrike">
                          <a:solidFill>
                            <a:srgbClr val="000000"/>
                          </a:solidFill>
                          <a:effectLst/>
                          <a:latin typeface="Calibri"/>
                        </a:rPr>
                        <a:t>Topic 34</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breast</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woman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cancer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metastasis</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estrogen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mammary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her2</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tnbc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mammography</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2984411"/>
                  </a:ext>
                </a:extLst>
              </a:tr>
              <a:tr h="149870">
                <a:tc>
                  <a:txBody>
                    <a:bodyPr/>
                    <a:lstStyle/>
                    <a:p>
                      <a:pPr algn="ctr" fontAlgn="b"/>
                      <a:r>
                        <a:rPr lang="en-US" sz="1000" b="1" i="0" u="none" strike="noStrike">
                          <a:solidFill>
                            <a:srgbClr val="000000"/>
                          </a:solidFill>
                          <a:effectLst/>
                          <a:latin typeface="Calibri"/>
                        </a:rPr>
                        <a:t>Topic 35</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bone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fracture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osteoporosis</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osteoblast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skeletal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tissue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formation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loss</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osteoclast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muscle</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4505731"/>
                  </a:ext>
                </a:extLst>
              </a:tr>
            </a:tbl>
          </a:graphicData>
        </a:graphic>
      </p:graphicFrame>
      <p:sp>
        <p:nvSpPr>
          <p:cNvPr id="3" name="TextBox 2">
            <a:extLst>
              <a:ext uri="{FF2B5EF4-FFF2-40B4-BE49-F238E27FC236}">
                <a16:creationId xmlns:a16="http://schemas.microsoft.com/office/drawing/2014/main" id="{EA58B22B-0F0F-787F-87EC-552DFFC78CC2}"/>
              </a:ext>
            </a:extLst>
          </p:cNvPr>
          <p:cNvSpPr txBox="1"/>
          <p:nvPr/>
        </p:nvSpPr>
        <p:spPr>
          <a:xfrm>
            <a:off x="11721314" y="6436348"/>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ITC Franklin Gothic Std Book"/>
              </a:rPr>
              <a:t>23</a:t>
            </a:r>
          </a:p>
        </p:txBody>
      </p:sp>
    </p:spTree>
    <p:extLst>
      <p:ext uri="{BB962C8B-B14F-4D97-AF65-F5344CB8AC3E}">
        <p14:creationId xmlns:p14="http://schemas.microsoft.com/office/powerpoint/2010/main" val="2524544398"/>
      </p:ext>
    </p:extLst>
  </p:cSld>
  <p:clrMapOvr>
    <a:masterClrMapping/>
  </p:clrMapOvr>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7513" y="357916"/>
            <a:ext cx="11764487" cy="644660"/>
          </a:xfrm>
          <a:prstGeom prst="rect">
            <a:avLst/>
          </a:prstGeom>
        </p:spPr>
        <p:txBody>
          <a:bodyPr>
            <a:noAutofit/>
          </a:bodyPr>
          <a:lstStyle/>
          <a:p>
            <a:pPr algn="ctr"/>
            <a:r>
              <a:rPr lang="en-US" b="1">
                <a:solidFill>
                  <a:srgbClr val="002060"/>
                </a:solidFill>
                <a:latin typeface="ITC Franklin Gothic Std Book" panose="020B0504030503020204" pitchFamily="34" charset="0"/>
              </a:rPr>
              <a:t>Dynamic NMF Results</a:t>
            </a:r>
          </a:p>
        </p:txBody>
      </p:sp>
      <p:graphicFrame>
        <p:nvGraphicFramePr>
          <p:cNvPr id="4" name="Table 3">
            <a:extLst>
              <a:ext uri="{FF2B5EF4-FFF2-40B4-BE49-F238E27FC236}">
                <a16:creationId xmlns:a16="http://schemas.microsoft.com/office/drawing/2014/main" id="{7563B7FD-2D91-D848-A5BA-2F9FB8371C5E}"/>
              </a:ext>
            </a:extLst>
          </p:cNvPr>
          <p:cNvGraphicFramePr>
            <a:graphicFrameLocks noGrp="1"/>
          </p:cNvGraphicFramePr>
          <p:nvPr>
            <p:extLst>
              <p:ext uri="{D42A27DB-BD31-4B8C-83A1-F6EECF244321}">
                <p14:modId xmlns:p14="http://schemas.microsoft.com/office/powerpoint/2010/main" val="1816553292"/>
              </p:ext>
            </p:extLst>
          </p:nvPr>
        </p:nvGraphicFramePr>
        <p:xfrm>
          <a:off x="522898" y="1136466"/>
          <a:ext cx="10933938" cy="5537980"/>
        </p:xfrm>
        <a:graphic>
          <a:graphicData uri="http://schemas.openxmlformats.org/drawingml/2006/table">
            <a:tbl>
              <a:tblPr/>
              <a:tblGrid>
                <a:gridCol w="807972">
                  <a:extLst>
                    <a:ext uri="{9D8B030D-6E8A-4147-A177-3AD203B41FA5}">
                      <a16:colId xmlns:a16="http://schemas.microsoft.com/office/drawing/2014/main" val="1118177582"/>
                    </a:ext>
                  </a:extLst>
                </a:gridCol>
                <a:gridCol w="1105158">
                  <a:extLst>
                    <a:ext uri="{9D8B030D-6E8A-4147-A177-3AD203B41FA5}">
                      <a16:colId xmlns:a16="http://schemas.microsoft.com/office/drawing/2014/main" val="456827806"/>
                    </a:ext>
                  </a:extLst>
                </a:gridCol>
                <a:gridCol w="1105158">
                  <a:extLst>
                    <a:ext uri="{9D8B030D-6E8A-4147-A177-3AD203B41FA5}">
                      <a16:colId xmlns:a16="http://schemas.microsoft.com/office/drawing/2014/main" val="1504195079"/>
                    </a:ext>
                  </a:extLst>
                </a:gridCol>
                <a:gridCol w="956565">
                  <a:extLst>
                    <a:ext uri="{9D8B030D-6E8A-4147-A177-3AD203B41FA5}">
                      <a16:colId xmlns:a16="http://schemas.microsoft.com/office/drawing/2014/main" val="256461143"/>
                    </a:ext>
                  </a:extLst>
                </a:gridCol>
                <a:gridCol w="919417">
                  <a:extLst>
                    <a:ext uri="{9D8B030D-6E8A-4147-A177-3AD203B41FA5}">
                      <a16:colId xmlns:a16="http://schemas.microsoft.com/office/drawing/2014/main" val="908561938"/>
                    </a:ext>
                  </a:extLst>
                </a:gridCol>
                <a:gridCol w="866790">
                  <a:extLst>
                    <a:ext uri="{9D8B030D-6E8A-4147-A177-3AD203B41FA5}">
                      <a16:colId xmlns:a16="http://schemas.microsoft.com/office/drawing/2014/main" val="78867789"/>
                    </a:ext>
                  </a:extLst>
                </a:gridCol>
                <a:gridCol w="965851">
                  <a:extLst>
                    <a:ext uri="{9D8B030D-6E8A-4147-A177-3AD203B41FA5}">
                      <a16:colId xmlns:a16="http://schemas.microsoft.com/office/drawing/2014/main" val="2545595948"/>
                    </a:ext>
                  </a:extLst>
                </a:gridCol>
                <a:gridCol w="1216602">
                  <a:extLst>
                    <a:ext uri="{9D8B030D-6E8A-4147-A177-3AD203B41FA5}">
                      <a16:colId xmlns:a16="http://schemas.microsoft.com/office/drawing/2014/main" val="3668336385"/>
                    </a:ext>
                  </a:extLst>
                </a:gridCol>
                <a:gridCol w="956565">
                  <a:extLst>
                    <a:ext uri="{9D8B030D-6E8A-4147-A177-3AD203B41FA5}">
                      <a16:colId xmlns:a16="http://schemas.microsoft.com/office/drawing/2014/main" val="892704721"/>
                    </a:ext>
                  </a:extLst>
                </a:gridCol>
                <a:gridCol w="965851">
                  <a:extLst>
                    <a:ext uri="{9D8B030D-6E8A-4147-A177-3AD203B41FA5}">
                      <a16:colId xmlns:a16="http://schemas.microsoft.com/office/drawing/2014/main" val="979473977"/>
                    </a:ext>
                  </a:extLst>
                </a:gridCol>
                <a:gridCol w="1068009">
                  <a:extLst>
                    <a:ext uri="{9D8B030D-6E8A-4147-A177-3AD203B41FA5}">
                      <a16:colId xmlns:a16="http://schemas.microsoft.com/office/drawing/2014/main" val="2612408187"/>
                    </a:ext>
                  </a:extLst>
                </a:gridCol>
              </a:tblGrid>
              <a:tr h="149870">
                <a:tc>
                  <a:txBody>
                    <a:bodyPr/>
                    <a:lstStyle/>
                    <a:p>
                      <a:pPr algn="ctr" fontAlgn="b"/>
                      <a:r>
                        <a:rPr lang="en-US" sz="1000" b="1" i="0" u="none" strike="noStrike">
                          <a:solidFill>
                            <a:srgbClr val="000000"/>
                          </a:solidFill>
                          <a:effectLst/>
                          <a:latin typeface="Calibri" panose="020F0502020204030204" pitchFamily="34" charset="0"/>
                        </a:rPr>
                        <a:t>Topic 1</a:t>
                      </a:r>
                    </a:p>
                  </a:txBody>
                  <a:tcPr marL="5828" marR="5828" marT="5828" marB="0" anchor="b">
                    <a:lnL w="38100" cap="flat" cmpd="sng" algn="ctr">
                      <a:solidFill>
                        <a:schemeClr val="accent5">
                          <a:lumMod val="50000"/>
                        </a:schemeClr>
                      </a:solidFill>
                      <a:prstDash val="solid"/>
                      <a:round/>
                      <a:headEnd type="none" w="med" len="med"/>
                      <a:tailEnd type="none" w="med" len="med"/>
                    </a:lnL>
                    <a:lnR w="38100" cap="flat" cmpd="sng" algn="ctr">
                      <a:solidFill>
                        <a:schemeClr val="accent5">
                          <a:lumMod val="50000"/>
                        </a:schemeClr>
                      </a:solidFill>
                      <a:prstDash val="solid"/>
                      <a:round/>
                      <a:headEnd type="none" w="med" len="med"/>
                      <a:tailEnd type="none" w="med" len="med"/>
                    </a:lnR>
                    <a:lnT w="38100" cap="flat" cmpd="sng" algn="ctr">
                      <a:solidFill>
                        <a:schemeClr val="accent5">
                          <a:lumMod val="50000"/>
                        </a:schemeClr>
                      </a:solidFill>
                      <a:prstDash val="solid"/>
                      <a:round/>
                      <a:headEnd type="none" w="med" len="med"/>
                      <a:tailEnd type="none" w="med" len="med"/>
                    </a:lnT>
                    <a:lnB w="38100" cap="flat" cmpd="sng" algn="ctr">
                      <a:solidFill>
                        <a:schemeClr val="accent5">
                          <a:lumMod val="50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cell</a:t>
                      </a:r>
                    </a:p>
                  </a:txBody>
                  <a:tcPr marL="5828" marR="5828" marT="5828" marB="0" anchor="b">
                    <a:lnL w="38100" cap="flat" cmpd="sng" algn="ctr">
                      <a:solidFill>
                        <a:schemeClr val="accent5">
                          <a:lumMod val="50000"/>
                        </a:schemeClr>
                      </a:solidFill>
                      <a:prstDash val="solid"/>
                      <a:round/>
                      <a:headEnd type="none" w="med" len="med"/>
                      <a:tailEnd type="none" w="med" len="med"/>
                    </a:lnL>
                    <a:lnR>
                      <a:noFill/>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type</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differentiation</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cd4</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cellular</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stem</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antigen</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tissue</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epithelial</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culture</a:t>
                      </a:r>
                    </a:p>
                  </a:txBody>
                  <a:tcPr marL="5828" marR="5828" marT="5828" marB="0" anchor="b">
                    <a:lnL>
                      <a:noFill/>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1929592870"/>
                  </a:ext>
                </a:extLst>
              </a:tr>
              <a:tr h="149870">
                <a:tc>
                  <a:txBody>
                    <a:bodyPr/>
                    <a:lstStyle/>
                    <a:p>
                      <a:pPr algn="ctr" fontAlgn="b"/>
                      <a:r>
                        <a:rPr lang="en-US" sz="1000" b="1" i="0" u="none" strike="noStrike">
                          <a:solidFill>
                            <a:srgbClr val="000000"/>
                          </a:solidFill>
                          <a:effectLst/>
                          <a:latin typeface="Calibri" panose="020F0502020204030204" pitchFamily="34" charset="0"/>
                        </a:rPr>
                        <a:t>Topic 2</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8100" cap="flat" cmpd="sng" algn="ctr">
                      <a:solidFill>
                        <a:schemeClr val="accent5">
                          <a:lumMod val="50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mouse</a:t>
                      </a:r>
                    </a:p>
                  </a:txBody>
                  <a:tcPr marL="5828" marR="5828" marT="5828" marB="0" anchor="b">
                    <a:lnL w="6350" cap="flat" cmpd="sng" algn="ctr">
                      <a:solidFill>
                        <a:srgbClr val="000000"/>
                      </a:solidFill>
                      <a:prstDash val="solid"/>
                      <a:round/>
                      <a:headEnd type="none" w="med" len="med"/>
                      <a:tailEnd type="none" w="med" len="med"/>
                    </a:lnL>
                    <a:lnR>
                      <a:noFill/>
                    </a:lnR>
                    <a:lnT w="38100" cap="flat" cmpd="sng" algn="ctr">
                      <a:solidFill>
                        <a:schemeClr val="accent2">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model</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human</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animal</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transgenic</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mutation</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vivo</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mutant</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disease</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study</a:t>
                      </a:r>
                    </a:p>
                  </a:txBody>
                  <a:tcPr marL="5828" marR="5828" marT="5828" marB="0" anchor="b">
                    <a:lnL>
                      <a:noFill/>
                    </a:lnL>
                    <a:lnR w="6350" cap="flat" cmpd="sng" algn="ctr">
                      <a:solidFill>
                        <a:srgbClr val="000000"/>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8323083"/>
                  </a:ext>
                </a:extLst>
              </a:tr>
              <a:tr h="149870">
                <a:tc>
                  <a:txBody>
                    <a:bodyPr/>
                    <a:lstStyle/>
                    <a:p>
                      <a:pPr algn="ctr" fontAlgn="b"/>
                      <a:r>
                        <a:rPr lang="en-US" sz="1000" b="1" i="0" u="none" strike="noStrike">
                          <a:solidFill>
                            <a:srgbClr val="000000"/>
                          </a:solidFill>
                          <a:effectLst/>
                          <a:latin typeface="Calibri" panose="020F0502020204030204" pitchFamily="34" charset="0"/>
                        </a:rPr>
                        <a:t>Topic 3</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child</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parent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family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language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pediatric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childhood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early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infant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school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asd</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108818"/>
                  </a:ext>
                </a:extLst>
              </a:tr>
              <a:tr h="149870">
                <a:tc>
                  <a:txBody>
                    <a:bodyPr/>
                    <a:lstStyle/>
                    <a:p>
                      <a:pPr algn="ctr" fontAlgn="b"/>
                      <a:r>
                        <a:rPr lang="en-US" sz="1000" b="1" i="0" u="none" strike="noStrike">
                          <a:solidFill>
                            <a:srgbClr val="000000"/>
                          </a:solidFill>
                          <a:effectLst/>
                          <a:latin typeface="Calibri" panose="020F0502020204030204" pitchFamily="34" charset="0"/>
                        </a:rPr>
                        <a:t>Topic 4</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patient</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treatment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therapy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outcome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disease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improve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biomarker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treat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symptom</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study</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5563998"/>
                  </a:ext>
                </a:extLst>
              </a:tr>
              <a:tr h="149870">
                <a:tc>
                  <a:txBody>
                    <a:bodyPr/>
                    <a:lstStyle/>
                    <a:p>
                      <a:pPr algn="ctr" fontAlgn="b"/>
                      <a:r>
                        <a:rPr lang="en-US" sz="1000" b="1" i="0" u="none" strike="noStrike">
                          <a:solidFill>
                            <a:srgbClr val="000000"/>
                          </a:solidFill>
                          <a:effectLst/>
                          <a:latin typeface="Calibri" panose="020F0502020204030204" pitchFamily="34" charset="0"/>
                        </a:rPr>
                        <a:t>Topic 5</a:t>
                      </a:r>
                    </a:p>
                  </a:txBody>
                  <a:tcPr marL="5828" marR="5828" marT="582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panose="020F0502020204030204" pitchFamily="34" charset="0"/>
                        </a:rPr>
                        <a:t>hiv</a:t>
                      </a:r>
                      <a:endParaRPr lang="en-US" sz="1000" b="0" i="0" u="none" strike="noStrike">
                        <a:solidFill>
                          <a:srgbClr val="000000"/>
                        </a:solidFill>
                        <a:effectLst/>
                        <a:latin typeface="Calibri" panose="020F0502020204030204" pitchFamily="34" charset="0"/>
                      </a:endParaRPr>
                    </a:p>
                  </a:txBody>
                  <a:tcPr marL="5828" marR="5828" marT="5828" marB="0" anchor="b">
                    <a:lnL w="6350" cap="flat" cmpd="sng" algn="ctr">
                      <a:solidFill>
                        <a:schemeClr val="tx1"/>
                      </a:solidFill>
                      <a:prstDash val="solid"/>
                      <a:round/>
                      <a:headEnd type="none" w="med" len="med"/>
                      <a:tailEnd type="none" w="med" len="med"/>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aids</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infect</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infection</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prevention</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antiretroviral</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transmission</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art</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panose="020F0502020204030204" pitchFamily="34" charset="0"/>
                        </a:rPr>
                        <a:t>cfar</a:t>
                      </a:r>
                      <a:endParaRPr lang="en-US" sz="1000" b="0" i="0" u="none" strike="noStrike">
                        <a:solidFill>
                          <a:srgbClr val="000000"/>
                        </a:solidFill>
                        <a:effectLst/>
                        <a:latin typeface="Calibri" panose="020F0502020204030204" pitchFamily="34" charset="0"/>
                      </a:endParaRP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panose="020F0502020204030204" pitchFamily="34" charset="0"/>
                        </a:rPr>
                        <a:t>msm</a:t>
                      </a:r>
                      <a:endParaRPr lang="en-US" sz="1000" b="0" i="0" u="none" strike="noStrike">
                        <a:solidFill>
                          <a:srgbClr val="000000"/>
                        </a:solidFill>
                        <a:effectLst/>
                        <a:latin typeface="Calibri" panose="020F0502020204030204" pitchFamily="34" charset="0"/>
                      </a:endParaRPr>
                    </a:p>
                  </a:txBody>
                  <a:tcPr marL="5828" marR="5828" marT="5828" marB="0" anchor="b">
                    <a:lnL>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8692917"/>
                  </a:ext>
                </a:extLst>
              </a:tr>
              <a:tr h="149870">
                <a:tc>
                  <a:txBody>
                    <a:bodyPr/>
                    <a:lstStyle/>
                    <a:p>
                      <a:pPr algn="ctr" fontAlgn="b"/>
                      <a:r>
                        <a:rPr lang="en-US" sz="1000" b="1" i="0" u="none" strike="noStrike">
                          <a:solidFill>
                            <a:srgbClr val="000000"/>
                          </a:solidFill>
                          <a:effectLst/>
                          <a:latin typeface="Calibri" panose="020F0502020204030204" pitchFamily="34" charset="0"/>
                        </a:rPr>
                        <a:t>Topic 6</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protein</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membrane</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structure</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bind</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complex</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interaction</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function</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structural</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domain</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panose="020F0502020204030204" pitchFamily="34" charset="0"/>
                        </a:rPr>
                        <a:t>rna</a:t>
                      </a:r>
                      <a:endParaRPr lang="en-US" sz="1000" b="0" i="0" u="none" strike="noStrike">
                        <a:solidFill>
                          <a:srgbClr val="000000"/>
                        </a:solidFill>
                        <a:effectLst/>
                        <a:latin typeface="Calibri" panose="020F0502020204030204" pitchFamily="34" charset="0"/>
                      </a:endParaRP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1894442"/>
                  </a:ext>
                </a:extLst>
              </a:tr>
              <a:tr h="149870">
                <a:tc>
                  <a:txBody>
                    <a:bodyPr/>
                    <a:lstStyle/>
                    <a:p>
                      <a:pPr algn="ctr" fontAlgn="b"/>
                      <a:r>
                        <a:rPr lang="en-US" sz="1000" b="1" i="0" u="none" strike="noStrike">
                          <a:solidFill>
                            <a:srgbClr val="000000"/>
                          </a:solidFill>
                          <a:effectLst/>
                          <a:latin typeface="Calibri" panose="020F0502020204030204" pitchFamily="34" charset="0"/>
                        </a:rPr>
                        <a:t>Topic 7</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signal</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pathway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regulate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mechanism</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activation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role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regulation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kinase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growth</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receptor</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11772"/>
                  </a:ext>
                </a:extLst>
              </a:tr>
              <a:tr h="149870">
                <a:tc>
                  <a:txBody>
                    <a:bodyPr/>
                    <a:lstStyle/>
                    <a:p>
                      <a:pPr algn="ctr" fontAlgn="b"/>
                      <a:r>
                        <a:rPr lang="en-US" sz="1000" b="1" i="0" u="none" strike="noStrike">
                          <a:solidFill>
                            <a:srgbClr val="000000"/>
                          </a:solidFill>
                          <a:effectLst/>
                          <a:latin typeface="Calibri" panose="020F0502020204030204" pitchFamily="34" charset="0"/>
                        </a:rPr>
                        <a:t>Topic 8</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health</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community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disparity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public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population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policy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minority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mental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environmental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partnership</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953277"/>
                  </a:ext>
                </a:extLst>
              </a:tr>
              <a:tr h="149870">
                <a:tc>
                  <a:txBody>
                    <a:bodyPr/>
                    <a:lstStyle/>
                    <a:p>
                      <a:pPr algn="ctr" fontAlgn="b"/>
                      <a:r>
                        <a:rPr lang="en-US" sz="1000" b="1" i="0" u="none" strike="noStrike">
                          <a:solidFill>
                            <a:srgbClr val="000000"/>
                          </a:solidFill>
                          <a:effectLst/>
                          <a:latin typeface="Calibri" panose="020F0502020204030204" pitchFamily="34" charset="0"/>
                        </a:rPr>
                        <a:t>Topic 9</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drug</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compound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resistance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target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inhibitor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cocaine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abuse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treatment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therapeutic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addiction</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688124"/>
                  </a:ext>
                </a:extLst>
              </a:tr>
              <a:tr h="149870">
                <a:tc>
                  <a:txBody>
                    <a:bodyPr/>
                    <a:lstStyle/>
                    <a:p>
                      <a:pPr algn="ctr" fontAlgn="b"/>
                      <a:r>
                        <a:rPr lang="en-US" sz="1000" b="1" i="0" u="none" strike="noStrike">
                          <a:solidFill>
                            <a:srgbClr val="000000"/>
                          </a:solidFill>
                          <a:effectLst/>
                          <a:latin typeface="Calibri" panose="020F0502020204030204" pitchFamily="34" charset="0"/>
                        </a:rPr>
                        <a:t>Topic 10</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tumor</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metastasis</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therapy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metastatic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anti</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melanoma</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microenvironment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gbm</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growth</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glioma</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8305957"/>
                  </a:ext>
                </a:extLst>
              </a:tr>
              <a:tr h="149870">
                <a:tc>
                  <a:txBody>
                    <a:bodyPr/>
                    <a:lstStyle/>
                    <a:p>
                      <a:pPr algn="ctr" fontAlgn="b"/>
                      <a:r>
                        <a:rPr lang="en-US" sz="1000" b="1" i="0" u="none" strike="noStrike">
                          <a:solidFill>
                            <a:srgbClr val="000000"/>
                          </a:solidFill>
                          <a:effectLst/>
                          <a:latin typeface="Calibri" panose="020F0502020204030204" pitchFamily="34" charset="0"/>
                        </a:rPr>
                        <a:t>Topic 11</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cancer</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prostate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nci</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pancreatic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ovarian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member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colorectal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oncology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prevention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colon</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9378082"/>
                  </a:ext>
                </a:extLst>
              </a:tr>
              <a:tr h="149870">
                <a:tc>
                  <a:txBody>
                    <a:bodyPr/>
                    <a:lstStyle/>
                    <a:p>
                      <a:pPr algn="ctr" fontAlgn="b"/>
                      <a:r>
                        <a:rPr lang="en-US" sz="1000" b="1" i="0" u="none" strike="noStrike">
                          <a:solidFill>
                            <a:srgbClr val="000000"/>
                          </a:solidFill>
                          <a:effectLst/>
                          <a:latin typeface="Calibri" panose="020F0502020204030204" pitchFamily="34" charset="0"/>
                        </a:rPr>
                        <a:t>Topic 12</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clinical</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trial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translational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protocol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phase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study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conduct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center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support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investigator</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5122388"/>
                  </a:ext>
                </a:extLst>
              </a:tr>
              <a:tr h="149870">
                <a:tc>
                  <a:txBody>
                    <a:bodyPr/>
                    <a:lstStyle/>
                    <a:p>
                      <a:pPr algn="ctr" fontAlgn="b"/>
                      <a:r>
                        <a:rPr lang="en-US" sz="1000" b="1" i="0" u="none" strike="noStrike">
                          <a:solidFill>
                            <a:srgbClr val="000000"/>
                          </a:solidFill>
                          <a:effectLst/>
                          <a:latin typeface="Calibri" panose="020F0502020204030204" pitchFamily="34" charset="0"/>
                        </a:rPr>
                        <a:t>Topic 13</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immune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response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innate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inflammatory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antigen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immunity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cytokine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inflammation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infection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dc</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7285410"/>
                  </a:ext>
                </a:extLst>
              </a:tr>
              <a:tr h="149870">
                <a:tc>
                  <a:txBody>
                    <a:bodyPr/>
                    <a:lstStyle/>
                    <a:p>
                      <a:pPr algn="ctr" fontAlgn="b"/>
                      <a:r>
                        <a:rPr lang="en-US" sz="1000" b="1" i="0" u="none" strike="noStrike">
                          <a:solidFill>
                            <a:srgbClr val="000000"/>
                          </a:solidFill>
                          <a:effectLst/>
                          <a:latin typeface="Calibri" panose="020F0502020204030204" pitchFamily="34" charset="0"/>
                        </a:rPr>
                        <a:t>Topic 14</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student</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graduate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undergraduate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science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program</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school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college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education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engineering</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teacher</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090736"/>
                  </a:ext>
                </a:extLst>
              </a:tr>
              <a:tr h="149870">
                <a:tc>
                  <a:txBody>
                    <a:bodyPr/>
                    <a:lstStyle/>
                    <a:p>
                      <a:pPr algn="ctr" fontAlgn="b"/>
                      <a:r>
                        <a:rPr lang="en-US" sz="1000" b="1" i="0" u="none" strike="noStrike">
                          <a:solidFill>
                            <a:srgbClr val="000000"/>
                          </a:solidFill>
                          <a:effectLst/>
                          <a:latin typeface="Calibri" panose="020F0502020204030204" pitchFamily="34" charset="0"/>
                        </a:rPr>
                        <a:t>Topic 15</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gene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expression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genetic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transcription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chromatin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regulatory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regulation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identify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transcriptional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epigenetic</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6441157"/>
                  </a:ext>
                </a:extLst>
              </a:tr>
              <a:tr h="149870">
                <a:tc>
                  <a:txBody>
                    <a:bodyPr/>
                    <a:lstStyle/>
                    <a:p>
                      <a:pPr algn="ctr" fontAlgn="b"/>
                      <a:r>
                        <a:rPr lang="en-US" sz="1000" b="1" i="0" u="none" strike="noStrike">
                          <a:solidFill>
                            <a:srgbClr val="000000"/>
                          </a:solidFill>
                          <a:effectLst/>
                          <a:latin typeface="Calibri" panose="020F0502020204030204" pitchFamily="34" charset="0"/>
                        </a:rPr>
                        <a:t>Topic 16</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brain</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injury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neural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tbi</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disorder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cognitive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connectivity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functional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fmri</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stroke</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1377233"/>
                  </a:ext>
                </a:extLst>
              </a:tr>
              <a:tr h="149870">
                <a:tc>
                  <a:txBody>
                    <a:bodyPr/>
                    <a:lstStyle/>
                    <a:p>
                      <a:pPr algn="ctr" fontAlgn="b"/>
                      <a:r>
                        <a:rPr lang="en-US" sz="1000" b="1" i="0" u="none" strike="noStrike">
                          <a:solidFill>
                            <a:srgbClr val="000000"/>
                          </a:solidFill>
                          <a:effectLst/>
                          <a:latin typeface="Calibri" panose="020F0502020204030204" pitchFamily="34" charset="0"/>
                        </a:rPr>
                        <a:t>Topic 17</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dna</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repair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damage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replication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genome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methylation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chromatin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sequence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epigenetic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dsb</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1040885"/>
                  </a:ext>
                </a:extLst>
              </a:tr>
              <a:tr h="149870">
                <a:tc>
                  <a:txBody>
                    <a:bodyPr/>
                    <a:lstStyle/>
                    <a:p>
                      <a:pPr algn="ctr" fontAlgn="b"/>
                      <a:r>
                        <a:rPr lang="en-US" sz="1000" b="1" i="0" u="none" strike="noStrike">
                          <a:solidFill>
                            <a:srgbClr val="000000"/>
                          </a:solidFill>
                          <a:effectLst/>
                          <a:latin typeface="Calibri" panose="020F0502020204030204" pitchFamily="34" charset="0"/>
                        </a:rPr>
                        <a:t>Topic 18</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lung</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pulmonary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airway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asthma</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injury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copd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alveolar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epithelial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cf</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inflammation</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6516550"/>
                  </a:ext>
                </a:extLst>
              </a:tr>
              <a:tr h="149870">
                <a:tc>
                  <a:txBody>
                    <a:bodyPr/>
                    <a:lstStyle/>
                    <a:p>
                      <a:pPr algn="ctr" fontAlgn="b"/>
                      <a:r>
                        <a:rPr lang="en-US" sz="1000" b="1" i="0" u="none" strike="noStrike">
                          <a:solidFill>
                            <a:srgbClr val="000000"/>
                          </a:solidFill>
                          <a:effectLst/>
                          <a:latin typeface="Calibri" panose="020F0502020204030204" pitchFamily="34" charset="0"/>
                        </a:rPr>
                        <a:t>Topic 19</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insulin</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obesity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metabolic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glucose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diabetes</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diabete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weight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metabolism</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resistance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diet</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2993713"/>
                  </a:ext>
                </a:extLst>
              </a:tr>
              <a:tr h="149870">
                <a:tc>
                  <a:txBody>
                    <a:bodyPr/>
                    <a:lstStyle/>
                    <a:p>
                      <a:pPr algn="ctr" fontAlgn="b"/>
                      <a:r>
                        <a:rPr lang="en-US" sz="1000" b="1" i="0" u="none" strike="noStrike">
                          <a:solidFill>
                            <a:srgbClr val="000000"/>
                          </a:solidFill>
                          <a:effectLst/>
                          <a:latin typeface="Calibri" panose="020F0502020204030204" pitchFamily="34" charset="0"/>
                        </a:rPr>
                        <a:t>Topic 20</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ad</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alzheimer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tau</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disease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amyloid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dementia</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pathology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cognitive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aŒ≤</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biomarker</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747951"/>
                  </a:ext>
                </a:extLst>
              </a:tr>
              <a:tr h="149870">
                <a:tc>
                  <a:txBody>
                    <a:bodyPr/>
                    <a:lstStyle/>
                    <a:p>
                      <a:pPr algn="ctr" fontAlgn="b"/>
                      <a:r>
                        <a:rPr lang="en-US" sz="1000" b="1" i="0" u="none" strike="noStrike">
                          <a:solidFill>
                            <a:srgbClr val="000000"/>
                          </a:solidFill>
                          <a:effectLst/>
                          <a:latin typeface="Calibri" panose="020F0502020204030204" pitchFamily="34" charset="0"/>
                        </a:rPr>
                        <a:t>Topic 21</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vaccine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antibody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antigen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vaccination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influenza</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protection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response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immunity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epitope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protective</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9422718"/>
                  </a:ext>
                </a:extLst>
              </a:tr>
              <a:tr h="149870">
                <a:tc>
                  <a:txBody>
                    <a:bodyPr/>
                    <a:lstStyle/>
                    <a:p>
                      <a:pPr algn="ctr" fontAlgn="b"/>
                      <a:r>
                        <a:rPr lang="en-US" sz="1000" b="1" i="0" u="none" strike="noStrike">
                          <a:solidFill>
                            <a:srgbClr val="000000"/>
                          </a:solidFill>
                          <a:effectLst/>
                          <a:latin typeface="Calibri" panose="020F0502020204030204" pitchFamily="34" charset="0"/>
                        </a:rPr>
                        <a:t>Topic 22</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imaging</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image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mri</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resolution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tissue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technique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pet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optical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method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microscopy</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8953443"/>
                  </a:ext>
                </a:extLst>
              </a:tr>
              <a:tr h="149870">
                <a:tc>
                  <a:txBody>
                    <a:bodyPr/>
                    <a:lstStyle/>
                    <a:p>
                      <a:pPr algn="ctr" fontAlgn="b"/>
                      <a:r>
                        <a:rPr lang="en-US" sz="1000" b="1" i="0" u="none" strike="noStrike">
                          <a:solidFill>
                            <a:srgbClr val="000000"/>
                          </a:solidFill>
                          <a:effectLst/>
                          <a:latin typeface="Calibri" panose="020F0502020204030204" pitchFamily="34" charset="0"/>
                        </a:rPr>
                        <a:t>Topic 23</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core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investigator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center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support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service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administrative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provide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facility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resource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program</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565300"/>
                  </a:ext>
                </a:extLst>
              </a:tr>
              <a:tr h="149870">
                <a:tc>
                  <a:txBody>
                    <a:bodyPr/>
                    <a:lstStyle/>
                    <a:p>
                      <a:pPr algn="ctr" fontAlgn="b"/>
                      <a:r>
                        <a:rPr lang="en-US" sz="1000" b="1" i="0" u="none" strike="noStrike">
                          <a:solidFill>
                            <a:srgbClr val="000000"/>
                          </a:solidFill>
                          <a:effectLst/>
                          <a:latin typeface="Calibri" panose="020F0502020204030204" pitchFamily="34" charset="0"/>
                        </a:rPr>
                        <a:t>Topic 24</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datum</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analysis</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data</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statistical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method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tool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software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database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computational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develop</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2687951"/>
                  </a:ext>
                </a:extLst>
              </a:tr>
              <a:tr h="149870">
                <a:tc>
                  <a:txBody>
                    <a:bodyPr/>
                    <a:lstStyle/>
                    <a:p>
                      <a:pPr algn="ctr" fontAlgn="b"/>
                      <a:r>
                        <a:rPr lang="en-US" sz="1000" b="1" i="0" u="none" strike="noStrike">
                          <a:solidFill>
                            <a:srgbClr val="000000"/>
                          </a:solidFill>
                          <a:effectLst/>
                          <a:latin typeface="Calibri" panose="020F0502020204030204" pitchFamily="34" charset="0"/>
                        </a:rPr>
                        <a:t>Topic 25</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neuron</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synaptic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circuit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neuronal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motor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neural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sensory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plasticity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visual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cortical</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9547279"/>
                  </a:ext>
                </a:extLst>
              </a:tr>
              <a:tr h="149870">
                <a:tc>
                  <a:txBody>
                    <a:bodyPr/>
                    <a:lstStyle/>
                    <a:p>
                      <a:pPr algn="ctr" fontAlgn="b"/>
                      <a:r>
                        <a:rPr lang="en-US" sz="1000" b="1" i="0" u="none" strike="noStrike">
                          <a:solidFill>
                            <a:srgbClr val="000000"/>
                          </a:solidFill>
                          <a:effectLst/>
                          <a:latin typeface="Calibri" panose="020F0502020204030204" pitchFamily="34" charset="0"/>
                        </a:rPr>
                        <a:t>Topic 26</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virus</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infection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viral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host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hiv_1</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replication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pathogen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influenza</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bacterial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rna</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1925322"/>
                  </a:ext>
                </a:extLst>
              </a:tr>
              <a:tr h="149870">
                <a:tc>
                  <a:txBody>
                    <a:bodyPr/>
                    <a:lstStyle/>
                    <a:p>
                      <a:pPr algn="ctr" fontAlgn="b"/>
                      <a:r>
                        <a:rPr lang="en-US" sz="1000" b="1" i="0" u="none" strike="noStrike">
                          <a:solidFill>
                            <a:srgbClr val="000000"/>
                          </a:solidFill>
                          <a:effectLst/>
                          <a:latin typeface="Calibri" panose="020F0502020204030204" pitchFamily="34" charset="0"/>
                        </a:rPr>
                        <a:t>Topic 27</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care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provider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quality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health</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service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hospital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outcome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cost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practice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implementation</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3410343"/>
                  </a:ext>
                </a:extLst>
              </a:tr>
              <a:tr h="149870">
                <a:tc>
                  <a:txBody>
                    <a:bodyPr/>
                    <a:lstStyle/>
                    <a:p>
                      <a:pPr algn="ctr" fontAlgn="b"/>
                      <a:r>
                        <a:rPr lang="en-US" sz="1000" b="1" i="0" u="none" strike="noStrike">
                          <a:solidFill>
                            <a:srgbClr val="000000"/>
                          </a:solidFill>
                          <a:effectLst/>
                          <a:latin typeface="Calibri" panose="020F0502020204030204" pitchFamily="34" charset="0"/>
                        </a:rPr>
                        <a:t>Topic 28</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training</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program</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trainee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faculty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mentor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career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year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scientist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train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biology</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493292"/>
                  </a:ext>
                </a:extLst>
              </a:tr>
              <a:tr h="149870">
                <a:tc>
                  <a:txBody>
                    <a:bodyPr/>
                    <a:lstStyle/>
                    <a:p>
                      <a:pPr algn="ctr" fontAlgn="b"/>
                      <a:r>
                        <a:rPr lang="en-US" sz="1000" b="1" i="0" u="none" strike="noStrike">
                          <a:solidFill>
                            <a:srgbClr val="000000"/>
                          </a:solidFill>
                          <a:effectLst/>
                          <a:latin typeface="Calibri" panose="020F0502020204030204" pitchFamily="34" charset="0"/>
                        </a:rPr>
                        <a:t>Topic 29</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risk</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factor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study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exposure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cohort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woman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cvd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genetic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high</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environmental</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3790472"/>
                  </a:ext>
                </a:extLst>
              </a:tr>
              <a:tr h="149870">
                <a:tc>
                  <a:txBody>
                    <a:bodyPr/>
                    <a:lstStyle/>
                    <a:p>
                      <a:pPr algn="ctr" fontAlgn="b"/>
                      <a:r>
                        <a:rPr lang="en-US" sz="1000" b="1" i="0" u="none" strike="noStrike">
                          <a:solidFill>
                            <a:srgbClr val="000000"/>
                          </a:solidFill>
                          <a:effectLst/>
                          <a:latin typeface="Calibri" panose="020F0502020204030204" pitchFamily="34" charset="0"/>
                        </a:rPr>
                        <a:t>Topic 30</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alcohol</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ethanol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drinking</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use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consumption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abuse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dependence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alcoholism</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aud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drink</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1395999"/>
                  </a:ext>
                </a:extLst>
              </a:tr>
              <a:tr h="149870">
                <a:tc>
                  <a:txBody>
                    <a:bodyPr/>
                    <a:lstStyle/>
                    <a:p>
                      <a:pPr algn="ctr" fontAlgn="b"/>
                      <a:r>
                        <a:rPr lang="en-US" sz="1000" b="1" i="0" u="none" strike="noStrike">
                          <a:solidFill>
                            <a:srgbClr val="000000"/>
                          </a:solidFill>
                          <a:effectLst/>
                          <a:latin typeface="Calibri" panose="020F0502020204030204" pitchFamily="34" charset="0"/>
                        </a:rPr>
                        <a:t>Topic 31</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disease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kidney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heart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cardiac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renal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ckd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failure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cardiovascular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genetic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vascular</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1948541"/>
                  </a:ext>
                </a:extLst>
              </a:tr>
              <a:tr h="149870">
                <a:tc>
                  <a:txBody>
                    <a:bodyPr/>
                    <a:lstStyle/>
                    <a:p>
                      <a:pPr algn="ctr" fontAlgn="b"/>
                      <a:r>
                        <a:rPr lang="en-US" sz="1000" b="1" i="0" u="none" strike="noStrike">
                          <a:solidFill>
                            <a:srgbClr val="000000"/>
                          </a:solidFill>
                          <a:effectLst/>
                          <a:latin typeface="Calibri" panose="020F0502020204030204" pitchFamily="34" charset="0"/>
                        </a:rPr>
                        <a:t>Topic 32</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cognitive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age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memory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aging</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old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adult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decline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task</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change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impairment</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8932870"/>
                  </a:ext>
                </a:extLst>
              </a:tr>
              <a:tr h="149870">
                <a:tc>
                  <a:txBody>
                    <a:bodyPr/>
                    <a:lstStyle/>
                    <a:p>
                      <a:pPr algn="ctr" fontAlgn="b"/>
                      <a:r>
                        <a:rPr lang="en-US" sz="1000" b="1" i="0" u="none" strike="noStrike">
                          <a:solidFill>
                            <a:srgbClr val="000000"/>
                          </a:solidFill>
                          <a:effectLst/>
                          <a:latin typeface="Calibri" panose="020F0502020204030204" pitchFamily="34" charset="0"/>
                        </a:rPr>
                        <a:t>Topic 33</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intervention</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behavior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treatment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month</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control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self</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youth</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adolescent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outcome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adherence</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1470565"/>
                  </a:ext>
                </a:extLst>
              </a:tr>
              <a:tr h="149870">
                <a:tc>
                  <a:txBody>
                    <a:bodyPr/>
                    <a:lstStyle/>
                    <a:p>
                      <a:pPr algn="ctr" fontAlgn="b"/>
                      <a:r>
                        <a:rPr lang="en-US" sz="1000" b="1" i="0" u="none" strike="noStrike">
                          <a:solidFill>
                            <a:srgbClr val="000000"/>
                          </a:solidFill>
                          <a:effectLst/>
                          <a:latin typeface="Calibri" panose="020F0502020204030204" pitchFamily="34" charset="0"/>
                        </a:rPr>
                        <a:t>Topic 34</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breast</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woman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cancer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metastasis</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estrogen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mammary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her2</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tnbc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mammography</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2984411"/>
                  </a:ext>
                </a:extLst>
              </a:tr>
              <a:tr h="149870">
                <a:tc>
                  <a:txBody>
                    <a:bodyPr/>
                    <a:lstStyle/>
                    <a:p>
                      <a:pPr algn="ctr" fontAlgn="b"/>
                      <a:r>
                        <a:rPr lang="en-US" sz="1000" b="1" i="0" u="none" strike="noStrike">
                          <a:solidFill>
                            <a:srgbClr val="000000"/>
                          </a:solidFill>
                          <a:effectLst/>
                          <a:latin typeface="Calibri" panose="020F0502020204030204" pitchFamily="34" charset="0"/>
                        </a:rPr>
                        <a:t>Topic 35</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bone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fracture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osteoporosis</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osteoblast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skeletal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tissue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formation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loss</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osteoclast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muscle</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4505731"/>
                  </a:ext>
                </a:extLst>
              </a:tr>
            </a:tbl>
          </a:graphicData>
        </a:graphic>
      </p:graphicFrame>
      <p:graphicFrame>
        <p:nvGraphicFramePr>
          <p:cNvPr id="3" name="Table 2">
            <a:extLst>
              <a:ext uri="{FF2B5EF4-FFF2-40B4-BE49-F238E27FC236}">
                <a16:creationId xmlns:a16="http://schemas.microsoft.com/office/drawing/2014/main" id="{8E46084A-DD85-4071-9086-26C70814189F}"/>
              </a:ext>
            </a:extLst>
          </p:cNvPr>
          <p:cNvGraphicFramePr>
            <a:graphicFrameLocks noGrp="1"/>
          </p:cNvGraphicFramePr>
          <p:nvPr>
            <p:extLst>
              <p:ext uri="{D42A27DB-BD31-4B8C-83A1-F6EECF244321}">
                <p14:modId xmlns:p14="http://schemas.microsoft.com/office/powerpoint/2010/main" val="1921427729"/>
              </p:ext>
            </p:extLst>
          </p:nvPr>
        </p:nvGraphicFramePr>
        <p:xfrm>
          <a:off x="4838700" y="1583724"/>
          <a:ext cx="2774950" cy="4838700"/>
        </p:xfrm>
        <a:graphic>
          <a:graphicData uri="http://schemas.openxmlformats.org/drawingml/2006/table">
            <a:tbl>
              <a:tblPr>
                <a:tableStyleId>{5C22544A-7EE6-4342-B048-85BDC9FD1C3A}</a:tableStyleId>
              </a:tblPr>
              <a:tblGrid>
                <a:gridCol w="2774950">
                  <a:extLst>
                    <a:ext uri="{9D8B030D-6E8A-4147-A177-3AD203B41FA5}">
                      <a16:colId xmlns:a16="http://schemas.microsoft.com/office/drawing/2014/main" val="1084891145"/>
                    </a:ext>
                  </a:extLst>
                </a:gridCol>
              </a:tblGrid>
              <a:tr h="182880">
                <a:tc>
                  <a:txBody>
                    <a:bodyPr/>
                    <a:lstStyle/>
                    <a:p>
                      <a:pPr algn="ctr" rtl="0" fontAlgn="b"/>
                      <a:r>
                        <a:rPr lang="en-US" sz="3200" b="1" u="none" strike="noStrike">
                          <a:solidFill>
                            <a:schemeClr val="accent1">
                              <a:lumMod val="50000"/>
                            </a:schemeClr>
                          </a:solidFill>
                          <a:effectLst/>
                        </a:rPr>
                        <a:t>Topic 1</a:t>
                      </a:r>
                      <a:endParaRPr lang="en-US" sz="3200" b="1" i="0" u="none" strike="noStrike">
                        <a:solidFill>
                          <a:schemeClr val="accent1">
                            <a:lumMod val="50000"/>
                          </a:schemeClr>
                        </a:solidFill>
                        <a:effectLst/>
                        <a:latin typeface="Calibri" panose="020F0502020204030204" pitchFamily="34" charset="0"/>
                      </a:endParaRPr>
                    </a:p>
                  </a:txBody>
                  <a:tcPr marL="7620" marR="7620" marT="7620" marB="0" anchor="b">
                    <a:lnL w="38100" cap="flat" cmpd="sng" algn="ctr">
                      <a:solidFill>
                        <a:schemeClr val="accent5">
                          <a:lumMod val="50000"/>
                        </a:schemeClr>
                      </a:solidFill>
                      <a:prstDash val="solid"/>
                      <a:round/>
                      <a:headEnd type="none" w="med" len="med"/>
                      <a:tailEnd type="none" w="med" len="med"/>
                    </a:lnL>
                    <a:lnR w="38100" cap="flat" cmpd="sng" algn="ctr">
                      <a:solidFill>
                        <a:schemeClr val="accent5">
                          <a:lumMod val="50000"/>
                        </a:schemeClr>
                      </a:solidFill>
                      <a:prstDash val="solid"/>
                      <a:round/>
                      <a:headEnd type="none" w="med" len="med"/>
                      <a:tailEnd type="none" w="med" len="med"/>
                    </a:lnR>
                    <a:lnT w="38100" cap="flat" cmpd="sng" algn="ctr">
                      <a:solidFill>
                        <a:schemeClr val="accent5">
                          <a:lumMod val="50000"/>
                        </a:schemeClr>
                      </a:solidFill>
                      <a:prstDash val="solid"/>
                      <a:round/>
                      <a:headEnd type="none" w="med" len="med"/>
                      <a:tailEnd type="none" w="med" len="med"/>
                    </a:lnT>
                    <a:lnB w="38100" cap="flat" cmpd="sng" algn="ctr">
                      <a:solidFill>
                        <a:schemeClr val="accent5">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57900896"/>
                  </a:ext>
                </a:extLst>
              </a:tr>
              <a:tr h="350520">
                <a:tc>
                  <a:txBody>
                    <a:bodyPr/>
                    <a:lstStyle/>
                    <a:p>
                      <a:pPr algn="ctr" rtl="0" fontAlgn="b"/>
                      <a:r>
                        <a:rPr lang="en-US" sz="2800" u="none" strike="noStrike">
                          <a:effectLst/>
                        </a:rPr>
                        <a:t>cell</a:t>
                      </a:r>
                      <a:endParaRPr lang="en-US" sz="2800" b="0" i="0" u="none" strike="noStrike">
                        <a:solidFill>
                          <a:srgbClr val="000000"/>
                        </a:solidFill>
                        <a:effectLst/>
                        <a:latin typeface="Calibri" panose="020F0502020204030204" pitchFamily="34" charset="0"/>
                      </a:endParaRPr>
                    </a:p>
                  </a:txBody>
                  <a:tcPr marL="7620" marR="7620" marT="7620" marB="0" anchor="b">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5">
                          <a:lumMod val="50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3500387169"/>
                  </a:ext>
                </a:extLst>
              </a:tr>
              <a:tr h="350520">
                <a:tc>
                  <a:txBody>
                    <a:bodyPr/>
                    <a:lstStyle/>
                    <a:p>
                      <a:pPr algn="ctr" rtl="0" fontAlgn="b"/>
                      <a:r>
                        <a:rPr lang="en-US" sz="2800" u="none" strike="noStrike">
                          <a:effectLst/>
                        </a:rPr>
                        <a:t>type</a:t>
                      </a:r>
                      <a:endParaRPr lang="en-US" sz="2800" b="0" i="0" u="none" strike="noStrike">
                        <a:solidFill>
                          <a:srgbClr val="000000"/>
                        </a:solidFill>
                        <a:effectLst/>
                        <a:latin typeface="Calibri" panose="020F0502020204030204" pitchFamily="34" charset="0"/>
                      </a:endParaRPr>
                    </a:p>
                  </a:txBody>
                  <a:tcPr marL="7620" marR="7620" marT="7620" marB="0" anchor="b">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775448279"/>
                  </a:ext>
                </a:extLst>
              </a:tr>
              <a:tr h="350520">
                <a:tc>
                  <a:txBody>
                    <a:bodyPr/>
                    <a:lstStyle/>
                    <a:p>
                      <a:pPr algn="ctr" rtl="0" fontAlgn="b"/>
                      <a:r>
                        <a:rPr lang="en-US" sz="2800" u="none" strike="noStrike">
                          <a:effectLst/>
                        </a:rPr>
                        <a:t>differentiation</a:t>
                      </a:r>
                      <a:endParaRPr lang="en-US" sz="2800" b="0" i="0" u="none" strike="noStrike">
                        <a:solidFill>
                          <a:srgbClr val="000000"/>
                        </a:solidFill>
                        <a:effectLst/>
                        <a:latin typeface="Calibri" panose="020F0502020204030204" pitchFamily="34" charset="0"/>
                      </a:endParaRPr>
                    </a:p>
                  </a:txBody>
                  <a:tcPr marL="7620" marR="7620" marT="7620" marB="0" anchor="b">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2012108476"/>
                  </a:ext>
                </a:extLst>
              </a:tr>
              <a:tr h="350520">
                <a:tc>
                  <a:txBody>
                    <a:bodyPr/>
                    <a:lstStyle/>
                    <a:p>
                      <a:pPr algn="ctr" rtl="0" fontAlgn="b"/>
                      <a:r>
                        <a:rPr lang="en-US" sz="2800" u="none" strike="noStrike">
                          <a:effectLst/>
                        </a:rPr>
                        <a:t>cd4</a:t>
                      </a:r>
                      <a:endParaRPr lang="en-US" sz="2800" b="0" i="0" u="none" strike="noStrike">
                        <a:solidFill>
                          <a:srgbClr val="000000"/>
                        </a:solidFill>
                        <a:effectLst/>
                        <a:latin typeface="Calibri" panose="020F0502020204030204" pitchFamily="34" charset="0"/>
                      </a:endParaRPr>
                    </a:p>
                  </a:txBody>
                  <a:tcPr marL="7620" marR="7620" marT="7620" marB="0" anchor="b">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1018397719"/>
                  </a:ext>
                </a:extLst>
              </a:tr>
              <a:tr h="350520">
                <a:tc>
                  <a:txBody>
                    <a:bodyPr/>
                    <a:lstStyle/>
                    <a:p>
                      <a:pPr algn="ctr" rtl="0" fontAlgn="b"/>
                      <a:r>
                        <a:rPr lang="en-US" sz="2800" u="none" strike="noStrike">
                          <a:effectLst/>
                        </a:rPr>
                        <a:t>cellular</a:t>
                      </a:r>
                      <a:endParaRPr lang="en-US" sz="2800" b="0" i="0" u="none" strike="noStrike">
                        <a:solidFill>
                          <a:srgbClr val="000000"/>
                        </a:solidFill>
                        <a:effectLst/>
                        <a:latin typeface="Calibri" panose="020F0502020204030204" pitchFamily="34" charset="0"/>
                      </a:endParaRPr>
                    </a:p>
                  </a:txBody>
                  <a:tcPr marL="7620" marR="7620" marT="7620" marB="0" anchor="b">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3926082955"/>
                  </a:ext>
                </a:extLst>
              </a:tr>
              <a:tr h="350520">
                <a:tc>
                  <a:txBody>
                    <a:bodyPr/>
                    <a:lstStyle/>
                    <a:p>
                      <a:pPr algn="ctr" rtl="0" fontAlgn="b"/>
                      <a:r>
                        <a:rPr lang="en-US" sz="2800" u="none" strike="noStrike">
                          <a:effectLst/>
                        </a:rPr>
                        <a:t>stem</a:t>
                      </a:r>
                      <a:endParaRPr lang="en-US" sz="2800" b="0" i="0" u="none" strike="noStrike">
                        <a:solidFill>
                          <a:srgbClr val="000000"/>
                        </a:solidFill>
                        <a:effectLst/>
                        <a:latin typeface="Calibri" panose="020F0502020204030204" pitchFamily="34" charset="0"/>
                      </a:endParaRPr>
                    </a:p>
                  </a:txBody>
                  <a:tcPr marL="7620" marR="7620" marT="7620" marB="0" anchor="b">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2353084295"/>
                  </a:ext>
                </a:extLst>
              </a:tr>
              <a:tr h="350520">
                <a:tc>
                  <a:txBody>
                    <a:bodyPr/>
                    <a:lstStyle/>
                    <a:p>
                      <a:pPr algn="ctr" rtl="0" fontAlgn="b"/>
                      <a:r>
                        <a:rPr lang="en-US" sz="2800" u="none" strike="noStrike">
                          <a:effectLst/>
                        </a:rPr>
                        <a:t>antigen</a:t>
                      </a:r>
                      <a:endParaRPr lang="en-US" sz="2800" b="0" i="0" u="none" strike="noStrike">
                        <a:solidFill>
                          <a:srgbClr val="000000"/>
                        </a:solidFill>
                        <a:effectLst/>
                        <a:latin typeface="Calibri" panose="020F0502020204030204" pitchFamily="34" charset="0"/>
                      </a:endParaRPr>
                    </a:p>
                  </a:txBody>
                  <a:tcPr marL="7620" marR="7620" marT="7620" marB="0" anchor="b">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2260222692"/>
                  </a:ext>
                </a:extLst>
              </a:tr>
              <a:tr h="350520">
                <a:tc>
                  <a:txBody>
                    <a:bodyPr/>
                    <a:lstStyle/>
                    <a:p>
                      <a:pPr algn="ctr" rtl="0" fontAlgn="b"/>
                      <a:r>
                        <a:rPr lang="en-US" sz="2800" u="none" strike="noStrike">
                          <a:effectLst/>
                        </a:rPr>
                        <a:t>tissue</a:t>
                      </a:r>
                      <a:endParaRPr lang="en-US" sz="2800" b="0" i="0" u="none" strike="noStrike">
                        <a:solidFill>
                          <a:srgbClr val="000000"/>
                        </a:solidFill>
                        <a:effectLst/>
                        <a:latin typeface="Calibri" panose="020F0502020204030204" pitchFamily="34" charset="0"/>
                      </a:endParaRPr>
                    </a:p>
                  </a:txBody>
                  <a:tcPr marL="7620" marR="7620" marT="7620" marB="0" anchor="b">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1913615269"/>
                  </a:ext>
                </a:extLst>
              </a:tr>
              <a:tr h="350520">
                <a:tc>
                  <a:txBody>
                    <a:bodyPr/>
                    <a:lstStyle/>
                    <a:p>
                      <a:pPr algn="ctr" rtl="0" fontAlgn="b"/>
                      <a:r>
                        <a:rPr lang="en-US" sz="2800" u="none" strike="noStrike">
                          <a:effectLst/>
                        </a:rPr>
                        <a:t>epithelial</a:t>
                      </a:r>
                      <a:endParaRPr lang="en-US" sz="2800" b="0" i="0" u="none" strike="noStrike">
                        <a:solidFill>
                          <a:srgbClr val="000000"/>
                        </a:solidFill>
                        <a:effectLst/>
                        <a:latin typeface="Calibri" panose="020F0502020204030204" pitchFamily="34" charset="0"/>
                      </a:endParaRPr>
                    </a:p>
                  </a:txBody>
                  <a:tcPr marL="7620" marR="7620" marT="7620" marB="0" anchor="b">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3861759766"/>
                  </a:ext>
                </a:extLst>
              </a:tr>
              <a:tr h="350520">
                <a:tc>
                  <a:txBody>
                    <a:bodyPr/>
                    <a:lstStyle/>
                    <a:p>
                      <a:pPr algn="ctr" rtl="0" fontAlgn="b"/>
                      <a:r>
                        <a:rPr lang="en-US" sz="2800" u="none" strike="noStrike">
                          <a:effectLst/>
                        </a:rPr>
                        <a:t>culture</a:t>
                      </a:r>
                      <a:endParaRPr lang="en-US" sz="2800" b="0" i="0" u="none" strike="noStrike">
                        <a:solidFill>
                          <a:srgbClr val="000000"/>
                        </a:solidFill>
                        <a:effectLst/>
                        <a:latin typeface="Calibri" panose="020F0502020204030204" pitchFamily="34" charset="0"/>
                      </a:endParaRPr>
                    </a:p>
                  </a:txBody>
                  <a:tcPr marL="7620" marR="7620" marT="7620" marB="0" anchor="b">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B w="38100" cap="flat" cmpd="sng" algn="ctr">
                      <a:solidFill>
                        <a:schemeClr val="accent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04859580"/>
                  </a:ext>
                </a:extLst>
              </a:tr>
            </a:tbl>
          </a:graphicData>
        </a:graphic>
      </p:graphicFrame>
      <p:sp>
        <p:nvSpPr>
          <p:cNvPr id="6" name="TextBox 5">
            <a:extLst>
              <a:ext uri="{FF2B5EF4-FFF2-40B4-BE49-F238E27FC236}">
                <a16:creationId xmlns:a16="http://schemas.microsoft.com/office/drawing/2014/main" id="{DC4A261E-04AE-870E-9E24-569CB7C838C4}"/>
              </a:ext>
            </a:extLst>
          </p:cNvPr>
          <p:cNvSpPr txBox="1"/>
          <p:nvPr/>
        </p:nvSpPr>
        <p:spPr>
          <a:xfrm>
            <a:off x="11721314" y="6436348"/>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ITC Franklin Gothic Std Book"/>
              </a:rPr>
              <a:t>24</a:t>
            </a:r>
          </a:p>
        </p:txBody>
      </p:sp>
    </p:spTree>
    <p:extLst>
      <p:ext uri="{BB962C8B-B14F-4D97-AF65-F5344CB8AC3E}">
        <p14:creationId xmlns:p14="http://schemas.microsoft.com/office/powerpoint/2010/main" val="3029002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06622D3-4953-BD44-AA2D-DA9100A277B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46321" y="4478074"/>
            <a:ext cx="1991290" cy="1991290"/>
          </a:xfrm>
          <a:prstGeom prst="ellipse">
            <a:avLst/>
          </a:prstGeom>
          <a:noFill/>
          <a:ln w="190500" cap="rnd">
            <a:solidFill>
              <a:schemeClr val="bg1"/>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23" name="Picture 22">
            <a:extLst>
              <a:ext uri="{FF2B5EF4-FFF2-40B4-BE49-F238E27FC236}">
                <a16:creationId xmlns:a16="http://schemas.microsoft.com/office/drawing/2014/main" id="{1EC0EF95-D0D0-B248-B108-5ED605514F1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5963" y="5166965"/>
            <a:ext cx="3523785" cy="749888"/>
          </a:xfrm>
          <a:prstGeom prst="rect">
            <a:avLst/>
          </a:prstGeom>
        </p:spPr>
      </p:pic>
      <p:sp>
        <p:nvSpPr>
          <p:cNvPr id="25" name="Title 3"/>
          <p:cNvSpPr txBox="1">
            <a:spLocks/>
          </p:cNvSpPr>
          <p:nvPr/>
        </p:nvSpPr>
        <p:spPr>
          <a:xfrm>
            <a:off x="100013" y="340911"/>
            <a:ext cx="12091987" cy="756807"/>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rgbClr val="002060"/>
                </a:solidFill>
                <a:latin typeface="ITC Franklin Gothic Std Book"/>
                <a:cs typeface="Calibri Light"/>
              </a:rPr>
              <a:t>UVA Partnership with NCSES</a:t>
            </a:r>
            <a:endParaRPr lang="en-US"/>
          </a:p>
        </p:txBody>
      </p:sp>
      <p:sp>
        <p:nvSpPr>
          <p:cNvPr id="2" name="TextBox 1"/>
          <p:cNvSpPr txBox="1"/>
          <p:nvPr/>
        </p:nvSpPr>
        <p:spPr>
          <a:xfrm>
            <a:off x="635963" y="1097718"/>
            <a:ext cx="11178918" cy="3046988"/>
          </a:xfrm>
          <a:prstGeom prst="rect">
            <a:avLst/>
          </a:prstGeom>
          <a:ln w="28575"/>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p>
            <a:pPr algn="ctr"/>
            <a:endParaRPr lang="en-US" sz="2400" b="1">
              <a:solidFill>
                <a:srgbClr val="002E6C"/>
              </a:solidFill>
              <a:latin typeface="ITC Franklin Gothic Std Book" panose="020B0504030503020204" pitchFamily="34" charset="0"/>
            </a:endParaRPr>
          </a:p>
          <a:p>
            <a:r>
              <a:rPr lang="en-US" sz="2400">
                <a:solidFill>
                  <a:srgbClr val="002E6C"/>
                </a:solidFill>
                <a:latin typeface="ITC Franklin Gothic Std Book"/>
              </a:rPr>
              <a:t>NCSES and the Social and Decision Analytics Division at the Biocomplexity Institute have collaborated since 2016 to explore the feasibility of identifying and collecting data that naturally exists and repurposing those data to measure research, innovation, and related concepts. </a:t>
            </a:r>
          </a:p>
          <a:p>
            <a:pPr marL="342900" indent="-342900">
              <a:buFont typeface="Arial" panose="020B0604020202020204" pitchFamily="34" charset="0"/>
              <a:buChar char="•"/>
            </a:pPr>
            <a:r>
              <a:rPr lang="en-US" sz="2400">
                <a:solidFill>
                  <a:srgbClr val="002E6C"/>
                </a:solidFill>
                <a:latin typeface="ITC Franklin Gothic Std Book"/>
              </a:rPr>
              <a:t>Identify data and develop non-survey measurement tools and techniques</a:t>
            </a:r>
          </a:p>
          <a:p>
            <a:pPr marL="342900" indent="-342900">
              <a:buFont typeface="Arial" panose="020B0604020202020204" pitchFamily="34" charset="0"/>
              <a:buChar char="•"/>
            </a:pPr>
            <a:r>
              <a:rPr lang="en-US" sz="2400">
                <a:solidFill>
                  <a:srgbClr val="002E6C"/>
                </a:solidFill>
                <a:latin typeface="ITC Franklin Gothic Std Book"/>
              </a:rPr>
              <a:t>Train students and researchers with these tools and techniques</a:t>
            </a:r>
          </a:p>
          <a:p>
            <a:pPr marL="342900" indent="-342900">
              <a:buFont typeface="Arial" panose="020B0604020202020204" pitchFamily="34" charset="0"/>
              <a:buChar char="•"/>
            </a:pPr>
            <a:r>
              <a:rPr lang="en-US" sz="2400">
                <a:solidFill>
                  <a:srgbClr val="002E6C"/>
                </a:solidFill>
                <a:latin typeface="ITC Franklin Gothic Std Book"/>
              </a:rPr>
              <a:t>Use these tools to advance concepts of interest to policymakers</a:t>
            </a:r>
            <a:endParaRPr lang="en-US" sz="2400">
              <a:solidFill>
                <a:srgbClr val="002E6C"/>
              </a:solidFill>
              <a:latin typeface="ITC Franklin Gothic Std Book" panose="020B0504030503020204" pitchFamily="34" charset="0"/>
            </a:endParaRPr>
          </a:p>
        </p:txBody>
      </p:sp>
      <p:pic>
        <p:nvPicPr>
          <p:cNvPr id="3" name="Picture 3" descr="Icon&#10;&#10;Description automatically generated">
            <a:extLst>
              <a:ext uri="{FF2B5EF4-FFF2-40B4-BE49-F238E27FC236}">
                <a16:creationId xmlns:a16="http://schemas.microsoft.com/office/drawing/2014/main" id="{EBCD7B45-5AF3-4FC4-BC4D-3E89524B2454}"/>
              </a:ext>
            </a:extLst>
          </p:cNvPr>
          <p:cNvPicPr>
            <a:picLocks noChangeAspect="1"/>
          </p:cNvPicPr>
          <p:nvPr/>
        </p:nvPicPr>
        <p:blipFill>
          <a:blip r:embed="rId5"/>
          <a:stretch>
            <a:fillRect/>
          </a:stretch>
        </p:blipFill>
        <p:spPr>
          <a:xfrm>
            <a:off x="9128896" y="4686365"/>
            <a:ext cx="2365470" cy="1572361"/>
          </a:xfrm>
          <a:prstGeom prst="rect">
            <a:avLst/>
          </a:prstGeom>
        </p:spPr>
      </p:pic>
      <p:sp>
        <p:nvSpPr>
          <p:cNvPr id="4" name="Rectangle 3">
            <a:extLst>
              <a:ext uri="{FF2B5EF4-FFF2-40B4-BE49-F238E27FC236}">
                <a16:creationId xmlns:a16="http://schemas.microsoft.com/office/drawing/2014/main" id="{628DC21C-F1B6-4694-84DE-311EC28D5E32}"/>
              </a:ext>
            </a:extLst>
          </p:cNvPr>
          <p:cNvSpPr/>
          <p:nvPr/>
        </p:nvSpPr>
        <p:spPr>
          <a:xfrm>
            <a:off x="10972801" y="4689764"/>
            <a:ext cx="928254" cy="1565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69912F8-AFAF-48D0-94E9-A701F6080BF8}"/>
              </a:ext>
            </a:extLst>
          </p:cNvPr>
          <p:cNvSpPr/>
          <p:nvPr/>
        </p:nvSpPr>
        <p:spPr>
          <a:xfrm>
            <a:off x="8721437" y="4689763"/>
            <a:ext cx="928254" cy="1565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0F5D377-E054-4225-A033-EFCFFBBF6165}"/>
              </a:ext>
            </a:extLst>
          </p:cNvPr>
          <p:cNvSpPr txBox="1"/>
          <p:nvPr/>
        </p:nvSpPr>
        <p:spPr>
          <a:xfrm>
            <a:off x="11721314" y="6436348"/>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ITC Franklin Gothic Std Book"/>
              </a:rPr>
              <a:t>2</a:t>
            </a:r>
          </a:p>
        </p:txBody>
      </p:sp>
    </p:spTree>
    <p:extLst>
      <p:ext uri="{BB962C8B-B14F-4D97-AF65-F5344CB8AC3E}">
        <p14:creationId xmlns:p14="http://schemas.microsoft.com/office/powerpoint/2010/main" val="2415213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7513" y="357916"/>
            <a:ext cx="11764487" cy="644660"/>
          </a:xfrm>
          <a:prstGeom prst="rect">
            <a:avLst/>
          </a:prstGeom>
        </p:spPr>
        <p:txBody>
          <a:bodyPr>
            <a:noAutofit/>
          </a:bodyPr>
          <a:lstStyle/>
          <a:p>
            <a:pPr algn="ctr"/>
            <a:r>
              <a:rPr lang="en-US" b="1">
                <a:solidFill>
                  <a:srgbClr val="002060"/>
                </a:solidFill>
                <a:latin typeface="ITC Franklin Gothic Std Book" panose="020B0504030503020204" pitchFamily="34" charset="0"/>
              </a:rPr>
              <a:t>Dynamic NMF Results</a:t>
            </a:r>
          </a:p>
        </p:txBody>
      </p:sp>
      <p:graphicFrame>
        <p:nvGraphicFramePr>
          <p:cNvPr id="4" name="Table 3">
            <a:extLst>
              <a:ext uri="{FF2B5EF4-FFF2-40B4-BE49-F238E27FC236}">
                <a16:creationId xmlns:a16="http://schemas.microsoft.com/office/drawing/2014/main" id="{7563B7FD-2D91-D848-A5BA-2F9FB8371C5E}"/>
              </a:ext>
            </a:extLst>
          </p:cNvPr>
          <p:cNvGraphicFramePr>
            <a:graphicFrameLocks noGrp="1"/>
          </p:cNvGraphicFramePr>
          <p:nvPr>
            <p:extLst>
              <p:ext uri="{D42A27DB-BD31-4B8C-83A1-F6EECF244321}">
                <p14:modId xmlns:p14="http://schemas.microsoft.com/office/powerpoint/2010/main" val="3287829174"/>
              </p:ext>
            </p:extLst>
          </p:nvPr>
        </p:nvGraphicFramePr>
        <p:xfrm>
          <a:off x="522898" y="1136466"/>
          <a:ext cx="10933938" cy="5537980"/>
        </p:xfrm>
        <a:graphic>
          <a:graphicData uri="http://schemas.openxmlformats.org/drawingml/2006/table">
            <a:tbl>
              <a:tblPr/>
              <a:tblGrid>
                <a:gridCol w="807972">
                  <a:extLst>
                    <a:ext uri="{9D8B030D-6E8A-4147-A177-3AD203B41FA5}">
                      <a16:colId xmlns:a16="http://schemas.microsoft.com/office/drawing/2014/main" val="1118177582"/>
                    </a:ext>
                  </a:extLst>
                </a:gridCol>
                <a:gridCol w="1105158">
                  <a:extLst>
                    <a:ext uri="{9D8B030D-6E8A-4147-A177-3AD203B41FA5}">
                      <a16:colId xmlns:a16="http://schemas.microsoft.com/office/drawing/2014/main" val="456827806"/>
                    </a:ext>
                  </a:extLst>
                </a:gridCol>
                <a:gridCol w="1105158">
                  <a:extLst>
                    <a:ext uri="{9D8B030D-6E8A-4147-A177-3AD203B41FA5}">
                      <a16:colId xmlns:a16="http://schemas.microsoft.com/office/drawing/2014/main" val="1504195079"/>
                    </a:ext>
                  </a:extLst>
                </a:gridCol>
                <a:gridCol w="956565">
                  <a:extLst>
                    <a:ext uri="{9D8B030D-6E8A-4147-A177-3AD203B41FA5}">
                      <a16:colId xmlns:a16="http://schemas.microsoft.com/office/drawing/2014/main" val="256461143"/>
                    </a:ext>
                  </a:extLst>
                </a:gridCol>
                <a:gridCol w="919417">
                  <a:extLst>
                    <a:ext uri="{9D8B030D-6E8A-4147-A177-3AD203B41FA5}">
                      <a16:colId xmlns:a16="http://schemas.microsoft.com/office/drawing/2014/main" val="908561938"/>
                    </a:ext>
                  </a:extLst>
                </a:gridCol>
                <a:gridCol w="866790">
                  <a:extLst>
                    <a:ext uri="{9D8B030D-6E8A-4147-A177-3AD203B41FA5}">
                      <a16:colId xmlns:a16="http://schemas.microsoft.com/office/drawing/2014/main" val="78867789"/>
                    </a:ext>
                  </a:extLst>
                </a:gridCol>
                <a:gridCol w="965851">
                  <a:extLst>
                    <a:ext uri="{9D8B030D-6E8A-4147-A177-3AD203B41FA5}">
                      <a16:colId xmlns:a16="http://schemas.microsoft.com/office/drawing/2014/main" val="2545595948"/>
                    </a:ext>
                  </a:extLst>
                </a:gridCol>
                <a:gridCol w="1216602">
                  <a:extLst>
                    <a:ext uri="{9D8B030D-6E8A-4147-A177-3AD203B41FA5}">
                      <a16:colId xmlns:a16="http://schemas.microsoft.com/office/drawing/2014/main" val="3668336385"/>
                    </a:ext>
                  </a:extLst>
                </a:gridCol>
                <a:gridCol w="956565">
                  <a:extLst>
                    <a:ext uri="{9D8B030D-6E8A-4147-A177-3AD203B41FA5}">
                      <a16:colId xmlns:a16="http://schemas.microsoft.com/office/drawing/2014/main" val="892704721"/>
                    </a:ext>
                  </a:extLst>
                </a:gridCol>
                <a:gridCol w="965851">
                  <a:extLst>
                    <a:ext uri="{9D8B030D-6E8A-4147-A177-3AD203B41FA5}">
                      <a16:colId xmlns:a16="http://schemas.microsoft.com/office/drawing/2014/main" val="979473977"/>
                    </a:ext>
                  </a:extLst>
                </a:gridCol>
                <a:gridCol w="1068009">
                  <a:extLst>
                    <a:ext uri="{9D8B030D-6E8A-4147-A177-3AD203B41FA5}">
                      <a16:colId xmlns:a16="http://schemas.microsoft.com/office/drawing/2014/main" val="2612408187"/>
                    </a:ext>
                  </a:extLst>
                </a:gridCol>
              </a:tblGrid>
              <a:tr h="149870">
                <a:tc>
                  <a:txBody>
                    <a:bodyPr/>
                    <a:lstStyle/>
                    <a:p>
                      <a:pPr algn="ctr" fontAlgn="b"/>
                      <a:r>
                        <a:rPr lang="en-US" sz="1000" b="1" i="0" u="none" strike="noStrike">
                          <a:solidFill>
                            <a:srgbClr val="000000"/>
                          </a:solidFill>
                          <a:effectLst/>
                          <a:latin typeface="Calibri" panose="020F0502020204030204" pitchFamily="34" charset="0"/>
                        </a:rPr>
                        <a:t>Topic 1</a:t>
                      </a:r>
                    </a:p>
                  </a:txBody>
                  <a:tcPr marL="5828" marR="5828" marT="582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cell</a:t>
                      </a:r>
                    </a:p>
                  </a:txBody>
                  <a:tcPr marL="5828" marR="5828" marT="5828" marB="0" anchor="b">
                    <a:lnL w="6350" cap="flat" cmpd="sng" algn="ctr">
                      <a:solidFill>
                        <a:schemeClr val="tx1"/>
                      </a:solidFill>
                      <a:prstDash val="solid"/>
                      <a:round/>
                      <a:headEnd type="none" w="med" len="med"/>
                      <a:tailEnd type="none" w="med" len="med"/>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type</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differentiation</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cd4</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cellular</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stem</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antigen</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tissue</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epithelial</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culture</a:t>
                      </a:r>
                    </a:p>
                  </a:txBody>
                  <a:tcPr marL="5828" marR="5828" marT="5828" marB="0" anchor="b">
                    <a:lnL>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9592870"/>
                  </a:ext>
                </a:extLst>
              </a:tr>
              <a:tr h="149870">
                <a:tc>
                  <a:txBody>
                    <a:bodyPr/>
                    <a:lstStyle/>
                    <a:p>
                      <a:pPr algn="ctr" fontAlgn="b"/>
                      <a:r>
                        <a:rPr lang="en-US" sz="1000" b="1" i="0" u="none" strike="noStrike">
                          <a:solidFill>
                            <a:srgbClr val="000000"/>
                          </a:solidFill>
                          <a:effectLst/>
                          <a:latin typeface="Calibri"/>
                        </a:rPr>
                        <a:t>Topic 2</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mouse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model</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human</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animal</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transgenic</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mutation</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vivo</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mutant</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disease</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study</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8323083"/>
                  </a:ext>
                </a:extLst>
              </a:tr>
              <a:tr h="149870">
                <a:tc>
                  <a:txBody>
                    <a:bodyPr/>
                    <a:lstStyle/>
                    <a:p>
                      <a:pPr algn="ctr" fontAlgn="b"/>
                      <a:r>
                        <a:rPr lang="en-US" sz="1000" b="1" i="0" u="none" strike="noStrike">
                          <a:solidFill>
                            <a:srgbClr val="000000"/>
                          </a:solidFill>
                          <a:effectLst/>
                          <a:latin typeface="Calibri"/>
                        </a:rPr>
                        <a:t>Topic 3</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child</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parent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family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language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pediatric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childhood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early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infant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school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asd</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108818"/>
                  </a:ext>
                </a:extLst>
              </a:tr>
              <a:tr h="149870">
                <a:tc>
                  <a:txBody>
                    <a:bodyPr/>
                    <a:lstStyle/>
                    <a:p>
                      <a:pPr algn="ctr" fontAlgn="b"/>
                      <a:r>
                        <a:rPr lang="en-US" sz="1000" b="1" i="0" u="none" strike="noStrike">
                          <a:solidFill>
                            <a:srgbClr val="000000"/>
                          </a:solidFill>
                          <a:effectLst/>
                          <a:latin typeface="Calibri"/>
                        </a:rPr>
                        <a:t>Topic 4</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chemeClr val="accent5">
                          <a:lumMod val="50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patient</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treatment</a:t>
                      </a:r>
                    </a:p>
                  </a:txBody>
                  <a:tcPr marL="5828" marR="5828" marT="5828" marB="0" anchor="b">
                    <a:lnL>
                      <a:noFill/>
                    </a:lnL>
                    <a:lnR>
                      <a:noFill/>
                    </a:lnR>
                    <a:lnT w="6350" cap="flat" cmpd="sng" algn="ctr">
                      <a:solidFill>
                        <a:srgbClr val="000000"/>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therapy</a:t>
                      </a:r>
                    </a:p>
                  </a:txBody>
                  <a:tcPr marL="5828" marR="5828" marT="5828" marB="0" anchor="b">
                    <a:lnL>
                      <a:noFill/>
                    </a:lnL>
                    <a:lnR>
                      <a:noFill/>
                    </a:lnR>
                    <a:lnT w="6350" cap="flat" cmpd="sng" algn="ctr">
                      <a:solidFill>
                        <a:srgbClr val="000000"/>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outcome</a:t>
                      </a:r>
                    </a:p>
                  </a:txBody>
                  <a:tcPr marL="5828" marR="5828" marT="5828" marB="0" anchor="b">
                    <a:lnL>
                      <a:noFill/>
                    </a:lnL>
                    <a:lnR>
                      <a:noFill/>
                    </a:lnR>
                    <a:lnT w="6350" cap="flat" cmpd="sng" algn="ctr">
                      <a:solidFill>
                        <a:srgbClr val="000000"/>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disease</a:t>
                      </a:r>
                    </a:p>
                  </a:txBody>
                  <a:tcPr marL="5828" marR="5828" marT="5828" marB="0" anchor="b">
                    <a:lnL>
                      <a:noFill/>
                    </a:lnL>
                    <a:lnR>
                      <a:noFill/>
                    </a:lnR>
                    <a:lnT w="6350" cap="flat" cmpd="sng" algn="ctr">
                      <a:solidFill>
                        <a:srgbClr val="000000"/>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improve</a:t>
                      </a:r>
                    </a:p>
                  </a:txBody>
                  <a:tcPr marL="5828" marR="5828" marT="5828" marB="0" anchor="b">
                    <a:lnL>
                      <a:noFill/>
                    </a:lnL>
                    <a:lnR>
                      <a:noFill/>
                    </a:lnR>
                    <a:lnT w="6350" cap="flat" cmpd="sng" algn="ctr">
                      <a:solidFill>
                        <a:srgbClr val="000000"/>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biomarker</a:t>
                      </a:r>
                    </a:p>
                  </a:txBody>
                  <a:tcPr marL="5828" marR="5828" marT="5828" marB="0" anchor="b">
                    <a:lnL>
                      <a:noFill/>
                    </a:lnL>
                    <a:lnR>
                      <a:noFill/>
                    </a:lnR>
                    <a:lnT w="6350" cap="flat" cmpd="sng" algn="ctr">
                      <a:solidFill>
                        <a:srgbClr val="000000"/>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treat</a:t>
                      </a:r>
                    </a:p>
                  </a:txBody>
                  <a:tcPr marL="5828" marR="5828" marT="5828" marB="0" anchor="b">
                    <a:lnL>
                      <a:noFill/>
                    </a:lnL>
                    <a:lnR>
                      <a:noFill/>
                    </a:lnR>
                    <a:lnT w="6350" cap="flat" cmpd="sng" algn="ctr">
                      <a:solidFill>
                        <a:srgbClr val="000000"/>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symptom</a:t>
                      </a:r>
                    </a:p>
                  </a:txBody>
                  <a:tcPr marL="5828" marR="5828" marT="5828" marB="0" anchor="b">
                    <a:lnL>
                      <a:noFill/>
                    </a:lnL>
                    <a:lnR>
                      <a:noFill/>
                    </a:lnR>
                    <a:lnT w="6350" cap="flat" cmpd="sng" algn="ctr">
                      <a:solidFill>
                        <a:srgbClr val="000000"/>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study</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3525563998"/>
                  </a:ext>
                </a:extLst>
              </a:tr>
              <a:tr h="149870">
                <a:tc>
                  <a:txBody>
                    <a:bodyPr/>
                    <a:lstStyle/>
                    <a:p>
                      <a:pPr algn="ctr" fontAlgn="b"/>
                      <a:r>
                        <a:rPr lang="en-US" sz="1000" b="1" i="0" u="none" strike="noStrike">
                          <a:solidFill>
                            <a:srgbClr val="000000"/>
                          </a:solidFill>
                          <a:effectLst/>
                          <a:latin typeface="Calibri" panose="020F0502020204030204" pitchFamily="34" charset="0"/>
                        </a:rPr>
                        <a:t>Topic 5</a:t>
                      </a:r>
                    </a:p>
                  </a:txBody>
                  <a:tcPr marL="5828" marR="5828" marT="5828" marB="0" anchor="b">
                    <a:lnL w="38100" cap="flat" cmpd="sng" algn="ctr">
                      <a:solidFill>
                        <a:schemeClr val="accent5">
                          <a:lumMod val="50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5">
                          <a:lumMod val="50000"/>
                        </a:schemeClr>
                      </a:solidFill>
                      <a:prstDash val="solid"/>
                      <a:round/>
                      <a:headEnd type="none" w="med" len="med"/>
                      <a:tailEnd type="none" w="med" len="med"/>
                    </a:lnT>
                    <a:lnB w="38100" cap="flat" cmpd="sng" algn="ctr">
                      <a:solidFill>
                        <a:schemeClr val="accent5">
                          <a:lumMod val="50000"/>
                        </a:schemeClr>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panose="020F0502020204030204" pitchFamily="34" charset="0"/>
                        </a:rPr>
                        <a:t>hiv</a:t>
                      </a:r>
                      <a:endParaRPr lang="en-US" sz="1000" b="0" i="0" u="none" strike="noStrike">
                        <a:solidFill>
                          <a:srgbClr val="000000"/>
                        </a:solidFill>
                        <a:effectLst/>
                        <a:latin typeface="Calibri" panose="020F0502020204030204" pitchFamily="34" charset="0"/>
                      </a:endParaRPr>
                    </a:p>
                  </a:txBody>
                  <a:tcPr marL="5828" marR="5828" marT="5828" marB="0" anchor="b">
                    <a:lnL w="38100" cap="flat" cmpd="sng" algn="ctr">
                      <a:solidFill>
                        <a:schemeClr val="accent2">
                          <a:lumMod val="75000"/>
                        </a:schemeClr>
                      </a:solidFill>
                      <a:prstDash val="solid"/>
                      <a:round/>
                      <a:headEnd type="none" w="med" len="med"/>
                      <a:tailEnd type="none" w="med" len="med"/>
                    </a:lnL>
                    <a:lnR>
                      <a:noFill/>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aids</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infect</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infection</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prevention</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antiretroviral</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transmission</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art</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panose="020F0502020204030204" pitchFamily="34" charset="0"/>
                        </a:rPr>
                        <a:t>cfar</a:t>
                      </a:r>
                      <a:endParaRPr lang="en-US" sz="1000" b="0" i="0" u="none" strike="noStrike">
                        <a:solidFill>
                          <a:srgbClr val="000000"/>
                        </a:solidFill>
                        <a:effectLst/>
                        <a:latin typeface="Calibri" panose="020F0502020204030204" pitchFamily="34" charset="0"/>
                      </a:endParaRP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panose="020F0502020204030204" pitchFamily="34" charset="0"/>
                        </a:rPr>
                        <a:t>msm</a:t>
                      </a:r>
                      <a:endParaRPr lang="en-US" sz="1000" b="0" i="0" u="none" strike="noStrike">
                        <a:solidFill>
                          <a:srgbClr val="000000"/>
                        </a:solidFill>
                        <a:effectLst/>
                        <a:latin typeface="Calibri" panose="020F0502020204030204" pitchFamily="34" charset="0"/>
                      </a:endParaRPr>
                    </a:p>
                  </a:txBody>
                  <a:tcPr marL="5828" marR="5828" marT="5828" marB="0" anchor="b">
                    <a:lnL>
                      <a:noFill/>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1798692917"/>
                  </a:ext>
                </a:extLst>
              </a:tr>
              <a:tr h="149870">
                <a:tc>
                  <a:txBody>
                    <a:bodyPr/>
                    <a:lstStyle/>
                    <a:p>
                      <a:pPr algn="ctr" fontAlgn="b"/>
                      <a:r>
                        <a:rPr lang="en-US" sz="1000" b="1" i="0" u="none" strike="noStrike">
                          <a:solidFill>
                            <a:srgbClr val="000000"/>
                          </a:solidFill>
                          <a:effectLst/>
                          <a:latin typeface="Calibri"/>
                        </a:rPr>
                        <a:t>Topic 6</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8100" cap="flat" cmpd="sng" algn="ctr">
                      <a:solidFill>
                        <a:schemeClr val="accent5">
                          <a:lumMod val="50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protein</a:t>
                      </a:r>
                    </a:p>
                  </a:txBody>
                  <a:tcPr marL="5828" marR="5828" marT="5828" marB="0" anchor="b">
                    <a:lnL w="6350" cap="flat" cmpd="sng" algn="ctr">
                      <a:solidFill>
                        <a:srgbClr val="000000"/>
                      </a:solidFill>
                      <a:prstDash val="solid"/>
                      <a:round/>
                      <a:headEnd type="none" w="med" len="med"/>
                      <a:tailEnd type="none" w="med" len="med"/>
                    </a:lnL>
                    <a:lnR>
                      <a:noFill/>
                    </a:lnR>
                    <a:lnT w="38100" cap="flat" cmpd="sng" algn="ctr">
                      <a:solidFill>
                        <a:schemeClr val="accent2">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membrane</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structure</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bind</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complex</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interaction</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function</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structural</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domain</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panose="020F0502020204030204" pitchFamily="34" charset="0"/>
                        </a:rPr>
                        <a:t>rna</a:t>
                      </a:r>
                      <a:endParaRPr lang="en-US" sz="1000" b="0" i="0" u="none" strike="noStrike">
                        <a:solidFill>
                          <a:srgbClr val="000000"/>
                        </a:solidFill>
                        <a:effectLst/>
                        <a:latin typeface="Calibri" panose="020F0502020204030204" pitchFamily="34" charset="0"/>
                      </a:endParaRPr>
                    </a:p>
                  </a:txBody>
                  <a:tcPr marL="5828" marR="5828" marT="5828" marB="0" anchor="b">
                    <a:lnL>
                      <a:noFill/>
                    </a:lnL>
                    <a:lnR w="6350" cap="flat" cmpd="sng" algn="ctr">
                      <a:solidFill>
                        <a:srgbClr val="000000"/>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1894442"/>
                  </a:ext>
                </a:extLst>
              </a:tr>
              <a:tr h="149870">
                <a:tc>
                  <a:txBody>
                    <a:bodyPr/>
                    <a:lstStyle/>
                    <a:p>
                      <a:pPr algn="ctr" fontAlgn="b"/>
                      <a:r>
                        <a:rPr lang="en-US" sz="1000" b="1" i="0" u="none" strike="noStrike">
                          <a:solidFill>
                            <a:srgbClr val="000000"/>
                          </a:solidFill>
                          <a:effectLst/>
                          <a:latin typeface="Calibri"/>
                        </a:rPr>
                        <a:t>Topic 7</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signal</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pathway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regulate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mechanism</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activation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role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regulation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kinase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growth</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receptor</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11772"/>
                  </a:ext>
                </a:extLst>
              </a:tr>
              <a:tr h="149870">
                <a:tc>
                  <a:txBody>
                    <a:bodyPr/>
                    <a:lstStyle/>
                    <a:p>
                      <a:pPr algn="ctr" fontAlgn="b"/>
                      <a:r>
                        <a:rPr lang="en-US" sz="1000" b="1" i="0" u="none" strike="noStrike">
                          <a:solidFill>
                            <a:srgbClr val="000000"/>
                          </a:solidFill>
                          <a:effectLst/>
                          <a:latin typeface="Calibri"/>
                        </a:rPr>
                        <a:t>Topic 8</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health</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community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disparity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public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population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policy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minority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mental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environmental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partnership</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953277"/>
                  </a:ext>
                </a:extLst>
              </a:tr>
              <a:tr h="149870">
                <a:tc>
                  <a:txBody>
                    <a:bodyPr/>
                    <a:lstStyle/>
                    <a:p>
                      <a:pPr algn="ctr" fontAlgn="b"/>
                      <a:r>
                        <a:rPr lang="en-US" sz="1000" b="1" i="0" u="none" strike="noStrike">
                          <a:solidFill>
                            <a:srgbClr val="000000"/>
                          </a:solidFill>
                          <a:effectLst/>
                          <a:latin typeface="Calibri"/>
                        </a:rPr>
                        <a:t>Topic 9</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drug</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compound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resistance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target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inhibitor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cocaine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abuse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treatment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therapeutic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addiction</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688124"/>
                  </a:ext>
                </a:extLst>
              </a:tr>
              <a:tr h="149870">
                <a:tc>
                  <a:txBody>
                    <a:bodyPr/>
                    <a:lstStyle/>
                    <a:p>
                      <a:pPr algn="ctr" fontAlgn="b"/>
                      <a:r>
                        <a:rPr lang="en-US" sz="1000" b="1" i="0" u="none" strike="noStrike">
                          <a:solidFill>
                            <a:srgbClr val="000000"/>
                          </a:solidFill>
                          <a:effectLst/>
                          <a:latin typeface="Calibri"/>
                        </a:rPr>
                        <a:t>Topic 10</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tumor</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metastasis</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therapy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metastatic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anti</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melanoma</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microenvironment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gbm</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growth</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glioma</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8305957"/>
                  </a:ext>
                </a:extLst>
              </a:tr>
              <a:tr h="149870">
                <a:tc>
                  <a:txBody>
                    <a:bodyPr/>
                    <a:lstStyle/>
                    <a:p>
                      <a:pPr algn="ctr" fontAlgn="b"/>
                      <a:r>
                        <a:rPr lang="en-US" sz="1000" b="1" i="0" u="none" strike="noStrike">
                          <a:solidFill>
                            <a:srgbClr val="000000"/>
                          </a:solidFill>
                          <a:effectLst/>
                          <a:latin typeface="Calibri"/>
                        </a:rPr>
                        <a:t>Topic 11</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cancer</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prostate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nci</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pancreatic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ovarian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member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colorectal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oncology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prevention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colon</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9378082"/>
                  </a:ext>
                </a:extLst>
              </a:tr>
              <a:tr h="149870">
                <a:tc>
                  <a:txBody>
                    <a:bodyPr/>
                    <a:lstStyle/>
                    <a:p>
                      <a:pPr algn="ctr" fontAlgn="b"/>
                      <a:r>
                        <a:rPr lang="en-US" sz="1000" b="1" i="0" u="none" strike="noStrike">
                          <a:solidFill>
                            <a:srgbClr val="000000"/>
                          </a:solidFill>
                          <a:effectLst/>
                          <a:latin typeface="Calibri"/>
                        </a:rPr>
                        <a:t>Topic 12</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clinical</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trial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translational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protocol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phase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study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conduct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center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support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investigator</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5122388"/>
                  </a:ext>
                </a:extLst>
              </a:tr>
              <a:tr h="149870">
                <a:tc>
                  <a:txBody>
                    <a:bodyPr/>
                    <a:lstStyle/>
                    <a:p>
                      <a:pPr algn="ctr" fontAlgn="b"/>
                      <a:r>
                        <a:rPr lang="en-US" sz="1000" b="1" i="0" u="none" strike="noStrike">
                          <a:solidFill>
                            <a:srgbClr val="000000"/>
                          </a:solidFill>
                          <a:effectLst/>
                          <a:latin typeface="Calibri"/>
                        </a:rPr>
                        <a:t>Topic 13</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immune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response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innate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inflammatory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antigen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immunity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cytokine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inflammation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infection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dc</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7285410"/>
                  </a:ext>
                </a:extLst>
              </a:tr>
              <a:tr h="149870">
                <a:tc>
                  <a:txBody>
                    <a:bodyPr/>
                    <a:lstStyle/>
                    <a:p>
                      <a:pPr algn="ctr" fontAlgn="b"/>
                      <a:r>
                        <a:rPr lang="en-US" sz="1000" b="1" i="0" u="none" strike="noStrike">
                          <a:solidFill>
                            <a:srgbClr val="000000"/>
                          </a:solidFill>
                          <a:effectLst/>
                          <a:latin typeface="Calibri"/>
                        </a:rPr>
                        <a:t>Topic 14</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student</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graduate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undergraduate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science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program</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school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college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education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engineering</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teacher</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090736"/>
                  </a:ext>
                </a:extLst>
              </a:tr>
              <a:tr h="149870">
                <a:tc>
                  <a:txBody>
                    <a:bodyPr/>
                    <a:lstStyle/>
                    <a:p>
                      <a:pPr algn="ctr" fontAlgn="b"/>
                      <a:r>
                        <a:rPr lang="en-US" sz="1000" b="1" i="0" u="none" strike="noStrike">
                          <a:solidFill>
                            <a:srgbClr val="000000"/>
                          </a:solidFill>
                          <a:effectLst/>
                          <a:latin typeface="Calibri"/>
                        </a:rPr>
                        <a:t>Topic 15</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gene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expression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genetic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transcription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chromatin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regulatory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regulation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identify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transcriptional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epigenetic</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6441157"/>
                  </a:ext>
                </a:extLst>
              </a:tr>
              <a:tr h="149870">
                <a:tc>
                  <a:txBody>
                    <a:bodyPr/>
                    <a:lstStyle/>
                    <a:p>
                      <a:pPr algn="ctr" fontAlgn="b"/>
                      <a:r>
                        <a:rPr lang="en-US" sz="1000" b="1" i="0" u="none" strike="noStrike">
                          <a:solidFill>
                            <a:srgbClr val="000000"/>
                          </a:solidFill>
                          <a:effectLst/>
                          <a:latin typeface="Calibri"/>
                        </a:rPr>
                        <a:t>Topic 16</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brain</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injury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neural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tbi</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disorder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cognitive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connectivity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functional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fmri</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stroke</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1377233"/>
                  </a:ext>
                </a:extLst>
              </a:tr>
              <a:tr h="149870">
                <a:tc>
                  <a:txBody>
                    <a:bodyPr/>
                    <a:lstStyle/>
                    <a:p>
                      <a:pPr algn="ctr" fontAlgn="b"/>
                      <a:r>
                        <a:rPr lang="en-US" sz="1000" b="1" i="0" u="none" strike="noStrike">
                          <a:solidFill>
                            <a:srgbClr val="000000"/>
                          </a:solidFill>
                          <a:effectLst/>
                          <a:latin typeface="Calibri"/>
                        </a:rPr>
                        <a:t>Topic 17</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dna</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repair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damage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replication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genome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methylation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chromatin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sequence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epigenetic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dsb</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1040885"/>
                  </a:ext>
                </a:extLst>
              </a:tr>
              <a:tr h="149870">
                <a:tc>
                  <a:txBody>
                    <a:bodyPr/>
                    <a:lstStyle/>
                    <a:p>
                      <a:pPr algn="ctr" fontAlgn="b"/>
                      <a:r>
                        <a:rPr lang="en-US" sz="1000" b="1" i="0" u="none" strike="noStrike">
                          <a:solidFill>
                            <a:srgbClr val="000000"/>
                          </a:solidFill>
                          <a:effectLst/>
                          <a:latin typeface="Calibri"/>
                        </a:rPr>
                        <a:t>Topic 18</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lung</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pulmonary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airway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asthma</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injury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copd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alveolar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epithelial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cf</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inflammation</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6516550"/>
                  </a:ext>
                </a:extLst>
              </a:tr>
              <a:tr h="149870">
                <a:tc>
                  <a:txBody>
                    <a:bodyPr/>
                    <a:lstStyle/>
                    <a:p>
                      <a:pPr algn="ctr" fontAlgn="b"/>
                      <a:r>
                        <a:rPr lang="en-US" sz="1000" b="1" i="0" u="none" strike="noStrike">
                          <a:solidFill>
                            <a:srgbClr val="000000"/>
                          </a:solidFill>
                          <a:effectLst/>
                          <a:latin typeface="Calibri"/>
                        </a:rPr>
                        <a:t>Topic 19</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insulin</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obesity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metabolic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glucose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diabetes</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diabete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weight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metabolism</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resistance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diet</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2993713"/>
                  </a:ext>
                </a:extLst>
              </a:tr>
              <a:tr h="149870">
                <a:tc>
                  <a:txBody>
                    <a:bodyPr/>
                    <a:lstStyle/>
                    <a:p>
                      <a:pPr algn="ctr" fontAlgn="b"/>
                      <a:r>
                        <a:rPr lang="en-US" sz="1000" b="1" i="0" u="none" strike="noStrike">
                          <a:solidFill>
                            <a:srgbClr val="000000"/>
                          </a:solidFill>
                          <a:effectLst/>
                          <a:latin typeface="Calibri"/>
                        </a:rPr>
                        <a:t>Topic 20</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ad</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alzheimer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tau</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disease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amyloid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dementia</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pathology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cognitive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aŒ</a:t>
                      </a:r>
                      <a:r>
                        <a:rPr lang="en-US" sz="1000" b="0" i="0" u="none" strike="noStrike">
                          <a:solidFill>
                            <a:srgbClr val="000000"/>
                          </a:solidFill>
                          <a:effectLst/>
                          <a:latin typeface="Calibri"/>
                        </a:rPr>
                        <a: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biomarker</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747951"/>
                  </a:ext>
                </a:extLst>
              </a:tr>
              <a:tr h="149870">
                <a:tc>
                  <a:txBody>
                    <a:bodyPr/>
                    <a:lstStyle/>
                    <a:p>
                      <a:pPr algn="ctr" fontAlgn="b"/>
                      <a:r>
                        <a:rPr lang="en-US" sz="1000" b="1" i="0" u="none" strike="noStrike">
                          <a:solidFill>
                            <a:srgbClr val="000000"/>
                          </a:solidFill>
                          <a:effectLst/>
                          <a:latin typeface="Calibri"/>
                        </a:rPr>
                        <a:t>Topic 21</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vaccine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antibody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antigen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vaccination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influenza</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protection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response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immunity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epitope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protective</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9422718"/>
                  </a:ext>
                </a:extLst>
              </a:tr>
              <a:tr h="149870">
                <a:tc>
                  <a:txBody>
                    <a:bodyPr/>
                    <a:lstStyle/>
                    <a:p>
                      <a:pPr algn="ctr" fontAlgn="b"/>
                      <a:r>
                        <a:rPr lang="en-US" sz="1000" b="1" i="0" u="none" strike="noStrike">
                          <a:solidFill>
                            <a:srgbClr val="000000"/>
                          </a:solidFill>
                          <a:effectLst/>
                          <a:latin typeface="Calibri"/>
                        </a:rPr>
                        <a:t>Topic 22</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imaging</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image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mri</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resolution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tissue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technique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pet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optical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method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microscopy</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8953443"/>
                  </a:ext>
                </a:extLst>
              </a:tr>
              <a:tr h="149870">
                <a:tc>
                  <a:txBody>
                    <a:bodyPr/>
                    <a:lstStyle/>
                    <a:p>
                      <a:pPr algn="ctr" fontAlgn="b"/>
                      <a:r>
                        <a:rPr lang="en-US" sz="1000" b="1" i="0" u="none" strike="noStrike">
                          <a:solidFill>
                            <a:srgbClr val="000000"/>
                          </a:solidFill>
                          <a:effectLst/>
                          <a:latin typeface="Calibri"/>
                        </a:rPr>
                        <a:t>Topic 23</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core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investigator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center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support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service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administrative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provide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facility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resource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program</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565300"/>
                  </a:ext>
                </a:extLst>
              </a:tr>
              <a:tr h="149870">
                <a:tc>
                  <a:txBody>
                    <a:bodyPr/>
                    <a:lstStyle/>
                    <a:p>
                      <a:pPr algn="ctr" fontAlgn="b"/>
                      <a:r>
                        <a:rPr lang="en-US" sz="1000" b="1" i="0" u="none" strike="noStrike">
                          <a:solidFill>
                            <a:srgbClr val="000000"/>
                          </a:solidFill>
                          <a:effectLst/>
                          <a:latin typeface="Calibri"/>
                        </a:rPr>
                        <a:t>Topic 24</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datum</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analysis</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data</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statistical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method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tool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software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database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computational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develop</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2687951"/>
                  </a:ext>
                </a:extLst>
              </a:tr>
              <a:tr h="149870">
                <a:tc>
                  <a:txBody>
                    <a:bodyPr/>
                    <a:lstStyle/>
                    <a:p>
                      <a:pPr algn="ctr" fontAlgn="b"/>
                      <a:r>
                        <a:rPr lang="en-US" sz="1000" b="1" i="0" u="none" strike="noStrike">
                          <a:solidFill>
                            <a:srgbClr val="000000"/>
                          </a:solidFill>
                          <a:effectLst/>
                          <a:latin typeface="Calibri"/>
                        </a:rPr>
                        <a:t>Topic 25</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neuron</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synaptic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circuit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neuronal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motor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neural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sensory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plasticity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visual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cortical</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9547279"/>
                  </a:ext>
                </a:extLst>
              </a:tr>
              <a:tr h="149870">
                <a:tc>
                  <a:txBody>
                    <a:bodyPr/>
                    <a:lstStyle/>
                    <a:p>
                      <a:pPr algn="ctr" fontAlgn="b"/>
                      <a:r>
                        <a:rPr lang="en-US" sz="1000" b="1" i="0" u="none" strike="noStrike">
                          <a:solidFill>
                            <a:srgbClr val="000000"/>
                          </a:solidFill>
                          <a:effectLst/>
                          <a:latin typeface="Calibri"/>
                        </a:rPr>
                        <a:t>Topic 26</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virus</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infection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viral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host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hiv_1</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replication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pathogen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influenza</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bacterial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rna</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1925322"/>
                  </a:ext>
                </a:extLst>
              </a:tr>
              <a:tr h="149870">
                <a:tc>
                  <a:txBody>
                    <a:bodyPr/>
                    <a:lstStyle/>
                    <a:p>
                      <a:pPr algn="ctr" fontAlgn="b"/>
                      <a:r>
                        <a:rPr lang="en-US" sz="1000" b="1" i="0" u="none" strike="noStrike">
                          <a:solidFill>
                            <a:srgbClr val="000000"/>
                          </a:solidFill>
                          <a:effectLst/>
                          <a:latin typeface="Calibri" panose="020F0502020204030204" pitchFamily="34" charset="0"/>
                        </a:rPr>
                        <a:t>Topic 27</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care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provider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quality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health</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service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hospital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outcome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cost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practice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implementation</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3410343"/>
                  </a:ext>
                </a:extLst>
              </a:tr>
              <a:tr h="149870">
                <a:tc>
                  <a:txBody>
                    <a:bodyPr/>
                    <a:lstStyle/>
                    <a:p>
                      <a:pPr algn="ctr" fontAlgn="b"/>
                      <a:r>
                        <a:rPr lang="en-US" sz="1000" b="1" i="0" u="none" strike="noStrike">
                          <a:solidFill>
                            <a:srgbClr val="000000"/>
                          </a:solidFill>
                          <a:effectLst/>
                          <a:latin typeface="Calibri"/>
                        </a:rPr>
                        <a:t>Topic 28</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training</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program</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trainee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faculty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mentor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career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year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scientist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train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biology</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493292"/>
                  </a:ext>
                </a:extLst>
              </a:tr>
              <a:tr h="149870">
                <a:tc>
                  <a:txBody>
                    <a:bodyPr/>
                    <a:lstStyle/>
                    <a:p>
                      <a:pPr algn="ctr" fontAlgn="b"/>
                      <a:r>
                        <a:rPr lang="en-US" sz="1000" b="1" i="0" u="none" strike="noStrike">
                          <a:solidFill>
                            <a:srgbClr val="000000"/>
                          </a:solidFill>
                          <a:effectLst/>
                          <a:latin typeface="Calibri"/>
                        </a:rPr>
                        <a:t>Topic 29</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risk</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factor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study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exposure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cohort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woman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cvd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genetic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high</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environmental</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3790472"/>
                  </a:ext>
                </a:extLst>
              </a:tr>
              <a:tr h="149870">
                <a:tc>
                  <a:txBody>
                    <a:bodyPr/>
                    <a:lstStyle/>
                    <a:p>
                      <a:pPr algn="ctr" fontAlgn="b"/>
                      <a:r>
                        <a:rPr lang="en-US" sz="1000" b="1" i="0" u="none" strike="noStrike">
                          <a:solidFill>
                            <a:srgbClr val="000000"/>
                          </a:solidFill>
                          <a:effectLst/>
                          <a:latin typeface="Calibri"/>
                        </a:rPr>
                        <a:t>Topic 30</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alcohol</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ethanol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drinking</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use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consumption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abuse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dependence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alcoholism</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aud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drink</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1395999"/>
                  </a:ext>
                </a:extLst>
              </a:tr>
              <a:tr h="149870">
                <a:tc>
                  <a:txBody>
                    <a:bodyPr/>
                    <a:lstStyle/>
                    <a:p>
                      <a:pPr algn="ctr" fontAlgn="b"/>
                      <a:r>
                        <a:rPr lang="en-US" sz="1000" b="1" i="0" u="none" strike="noStrike">
                          <a:solidFill>
                            <a:srgbClr val="000000"/>
                          </a:solidFill>
                          <a:effectLst/>
                          <a:latin typeface="Calibri"/>
                        </a:rPr>
                        <a:t>Topic 31</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disease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kidney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heart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cardiac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renal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a:rPr>
                        <a:t>ckd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failure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cardiovascular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genetic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vascular</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1948541"/>
                  </a:ext>
                </a:extLst>
              </a:tr>
              <a:tr h="149870">
                <a:tc>
                  <a:txBody>
                    <a:bodyPr/>
                    <a:lstStyle/>
                    <a:p>
                      <a:pPr algn="ctr" fontAlgn="b"/>
                      <a:r>
                        <a:rPr lang="en-US" sz="1000" b="1" i="0" u="none" strike="noStrike">
                          <a:solidFill>
                            <a:srgbClr val="000000"/>
                          </a:solidFill>
                          <a:effectLst/>
                          <a:latin typeface="Calibri" panose="020F0502020204030204" pitchFamily="34" charset="0"/>
                        </a:rPr>
                        <a:t>Topic 32</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cognitive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age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memory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aging</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old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adult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decline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task</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change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impairment</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8932870"/>
                  </a:ext>
                </a:extLst>
              </a:tr>
              <a:tr h="149870">
                <a:tc>
                  <a:txBody>
                    <a:bodyPr/>
                    <a:lstStyle/>
                    <a:p>
                      <a:pPr algn="ctr" fontAlgn="b"/>
                      <a:r>
                        <a:rPr lang="en-US" sz="1000" b="1" i="0" u="none" strike="noStrike">
                          <a:solidFill>
                            <a:srgbClr val="000000"/>
                          </a:solidFill>
                          <a:effectLst/>
                          <a:latin typeface="Calibri" panose="020F0502020204030204" pitchFamily="34" charset="0"/>
                        </a:rPr>
                        <a:t>Topic 33</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intervention</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behavior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treatment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month</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control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self</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youth</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adolescent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outcome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adherence</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1470565"/>
                  </a:ext>
                </a:extLst>
              </a:tr>
              <a:tr h="149870">
                <a:tc>
                  <a:txBody>
                    <a:bodyPr/>
                    <a:lstStyle/>
                    <a:p>
                      <a:pPr algn="ctr" fontAlgn="b"/>
                      <a:r>
                        <a:rPr lang="en-US" sz="1000" b="1" i="0" u="none" strike="noStrike">
                          <a:solidFill>
                            <a:srgbClr val="000000"/>
                          </a:solidFill>
                          <a:effectLst/>
                          <a:latin typeface="Calibri" panose="020F0502020204030204" pitchFamily="34" charset="0"/>
                        </a:rPr>
                        <a:t>Topic 34</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breast</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woman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cancer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metastasis</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estrogen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mammary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her2</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tnbc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mammography</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2984411"/>
                  </a:ext>
                </a:extLst>
              </a:tr>
              <a:tr h="149870">
                <a:tc>
                  <a:txBody>
                    <a:bodyPr/>
                    <a:lstStyle/>
                    <a:p>
                      <a:pPr algn="ctr" fontAlgn="b"/>
                      <a:r>
                        <a:rPr lang="en-US" sz="1000" b="1" i="0" u="none" strike="noStrike">
                          <a:solidFill>
                            <a:srgbClr val="000000"/>
                          </a:solidFill>
                          <a:effectLst/>
                          <a:latin typeface="Calibri" panose="020F0502020204030204" pitchFamily="34" charset="0"/>
                        </a:rPr>
                        <a:t>Topic 35</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bone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fracture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osteoporosis</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osteoblast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skeletal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tissue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formation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loss</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osteoclast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muscle</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4505731"/>
                  </a:ext>
                </a:extLst>
              </a:tr>
            </a:tbl>
          </a:graphicData>
        </a:graphic>
      </p:graphicFrame>
      <p:graphicFrame>
        <p:nvGraphicFramePr>
          <p:cNvPr id="3" name="Table 2">
            <a:extLst>
              <a:ext uri="{FF2B5EF4-FFF2-40B4-BE49-F238E27FC236}">
                <a16:creationId xmlns:a16="http://schemas.microsoft.com/office/drawing/2014/main" id="{8E46084A-DD85-4071-9086-26C70814189F}"/>
              </a:ext>
            </a:extLst>
          </p:cNvPr>
          <p:cNvGraphicFramePr>
            <a:graphicFrameLocks noGrp="1"/>
          </p:cNvGraphicFramePr>
          <p:nvPr>
            <p:extLst>
              <p:ext uri="{D42A27DB-BD31-4B8C-83A1-F6EECF244321}">
                <p14:modId xmlns:p14="http://schemas.microsoft.com/office/powerpoint/2010/main" val="2073976171"/>
              </p:ext>
            </p:extLst>
          </p:nvPr>
        </p:nvGraphicFramePr>
        <p:xfrm>
          <a:off x="4838700" y="1583724"/>
          <a:ext cx="2774950" cy="4838700"/>
        </p:xfrm>
        <a:graphic>
          <a:graphicData uri="http://schemas.openxmlformats.org/drawingml/2006/table">
            <a:tbl>
              <a:tblPr>
                <a:tableStyleId>{5C22544A-7EE6-4342-B048-85BDC9FD1C3A}</a:tableStyleId>
              </a:tblPr>
              <a:tblGrid>
                <a:gridCol w="2774950">
                  <a:extLst>
                    <a:ext uri="{9D8B030D-6E8A-4147-A177-3AD203B41FA5}">
                      <a16:colId xmlns:a16="http://schemas.microsoft.com/office/drawing/2014/main" val="1084891145"/>
                    </a:ext>
                  </a:extLst>
                </a:gridCol>
              </a:tblGrid>
              <a:tr h="182880">
                <a:tc>
                  <a:txBody>
                    <a:bodyPr/>
                    <a:lstStyle/>
                    <a:p>
                      <a:pPr algn="ctr" rtl="0" fontAlgn="b"/>
                      <a:r>
                        <a:rPr lang="en-US" sz="3200" b="1" u="none" strike="noStrike">
                          <a:solidFill>
                            <a:schemeClr val="accent1">
                              <a:lumMod val="50000"/>
                            </a:schemeClr>
                          </a:solidFill>
                          <a:effectLst/>
                        </a:rPr>
                        <a:t>Topic 5</a:t>
                      </a:r>
                      <a:endParaRPr lang="en-US" sz="3200" b="1" i="0" u="none" strike="noStrike">
                        <a:solidFill>
                          <a:schemeClr val="accent1">
                            <a:lumMod val="50000"/>
                          </a:schemeClr>
                        </a:solidFill>
                        <a:effectLst/>
                        <a:latin typeface="Calibri" panose="020F0502020204030204" pitchFamily="34" charset="0"/>
                      </a:endParaRPr>
                    </a:p>
                  </a:txBody>
                  <a:tcPr marL="7620" marR="7620" marT="7620" marB="0" anchor="b">
                    <a:lnL w="38100" cap="flat" cmpd="sng" algn="ctr">
                      <a:solidFill>
                        <a:schemeClr val="accent5">
                          <a:lumMod val="50000"/>
                        </a:schemeClr>
                      </a:solidFill>
                      <a:prstDash val="solid"/>
                      <a:round/>
                      <a:headEnd type="none" w="med" len="med"/>
                      <a:tailEnd type="none" w="med" len="med"/>
                    </a:lnL>
                    <a:lnR w="38100" cap="flat" cmpd="sng" algn="ctr">
                      <a:solidFill>
                        <a:schemeClr val="accent5">
                          <a:lumMod val="50000"/>
                        </a:schemeClr>
                      </a:solidFill>
                      <a:prstDash val="solid"/>
                      <a:round/>
                      <a:headEnd type="none" w="med" len="med"/>
                      <a:tailEnd type="none" w="med" len="med"/>
                    </a:lnR>
                    <a:lnT w="38100" cap="flat" cmpd="sng" algn="ctr">
                      <a:solidFill>
                        <a:schemeClr val="accent5">
                          <a:lumMod val="50000"/>
                        </a:schemeClr>
                      </a:solidFill>
                      <a:prstDash val="solid"/>
                      <a:round/>
                      <a:headEnd type="none" w="med" len="med"/>
                      <a:tailEnd type="none" w="med" len="med"/>
                    </a:lnT>
                    <a:lnB w="38100" cap="flat" cmpd="sng" algn="ctr">
                      <a:solidFill>
                        <a:schemeClr val="accent5">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57900896"/>
                  </a:ext>
                </a:extLst>
              </a:tr>
              <a:tr h="350520">
                <a:tc>
                  <a:txBody>
                    <a:bodyPr/>
                    <a:lstStyle/>
                    <a:p>
                      <a:pPr algn="ctr" rtl="0" fontAlgn="b"/>
                      <a:r>
                        <a:rPr lang="en-US" sz="2800" u="none" strike="noStrike" err="1">
                          <a:effectLst/>
                        </a:rPr>
                        <a:t>hiv</a:t>
                      </a:r>
                      <a:endParaRPr lang="en-US" sz="2800" b="0" i="0" u="none" strike="noStrike">
                        <a:solidFill>
                          <a:srgbClr val="000000"/>
                        </a:solidFill>
                        <a:effectLst/>
                        <a:latin typeface="Calibri" panose="020F0502020204030204" pitchFamily="34" charset="0"/>
                      </a:endParaRPr>
                    </a:p>
                  </a:txBody>
                  <a:tcPr marL="7620" marR="7620" marT="7620" marB="0" anchor="b">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5">
                          <a:lumMod val="50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3500387169"/>
                  </a:ext>
                </a:extLst>
              </a:tr>
              <a:tr h="350520">
                <a:tc>
                  <a:txBody>
                    <a:bodyPr/>
                    <a:lstStyle/>
                    <a:p>
                      <a:pPr algn="ctr" rtl="0" fontAlgn="b"/>
                      <a:r>
                        <a:rPr lang="en-US" sz="2800" u="none" strike="noStrike">
                          <a:effectLst/>
                        </a:rPr>
                        <a:t>aids</a:t>
                      </a:r>
                      <a:endParaRPr lang="en-US" sz="2800" b="0" i="0" u="none" strike="noStrike">
                        <a:solidFill>
                          <a:srgbClr val="000000"/>
                        </a:solidFill>
                        <a:effectLst/>
                        <a:latin typeface="Calibri" panose="020F0502020204030204" pitchFamily="34" charset="0"/>
                      </a:endParaRPr>
                    </a:p>
                  </a:txBody>
                  <a:tcPr marL="7620" marR="7620" marT="7620" marB="0" anchor="b">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775448279"/>
                  </a:ext>
                </a:extLst>
              </a:tr>
              <a:tr h="350520">
                <a:tc>
                  <a:txBody>
                    <a:bodyPr/>
                    <a:lstStyle/>
                    <a:p>
                      <a:pPr algn="ctr" rtl="0" fontAlgn="b"/>
                      <a:r>
                        <a:rPr lang="en-US" sz="2800" u="none" strike="noStrike">
                          <a:effectLst/>
                        </a:rPr>
                        <a:t>infect</a:t>
                      </a:r>
                      <a:endParaRPr lang="en-US" sz="2800" b="0" i="0" u="none" strike="noStrike">
                        <a:solidFill>
                          <a:srgbClr val="000000"/>
                        </a:solidFill>
                        <a:effectLst/>
                        <a:latin typeface="Calibri" panose="020F0502020204030204" pitchFamily="34" charset="0"/>
                      </a:endParaRPr>
                    </a:p>
                  </a:txBody>
                  <a:tcPr marL="7620" marR="7620" marT="7620" marB="0" anchor="b">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2012108476"/>
                  </a:ext>
                </a:extLst>
              </a:tr>
              <a:tr h="350520">
                <a:tc>
                  <a:txBody>
                    <a:bodyPr/>
                    <a:lstStyle/>
                    <a:p>
                      <a:pPr algn="ctr" rtl="0" fontAlgn="b"/>
                      <a:r>
                        <a:rPr lang="en-US" sz="2800" u="none" strike="noStrike">
                          <a:effectLst/>
                        </a:rPr>
                        <a:t>infection</a:t>
                      </a:r>
                      <a:endParaRPr lang="en-US" sz="2800" b="0" i="0" u="none" strike="noStrike">
                        <a:solidFill>
                          <a:srgbClr val="000000"/>
                        </a:solidFill>
                        <a:effectLst/>
                        <a:latin typeface="Calibri" panose="020F0502020204030204" pitchFamily="34" charset="0"/>
                      </a:endParaRPr>
                    </a:p>
                  </a:txBody>
                  <a:tcPr marL="7620" marR="7620" marT="7620" marB="0" anchor="b">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1018397719"/>
                  </a:ext>
                </a:extLst>
              </a:tr>
              <a:tr h="350520">
                <a:tc>
                  <a:txBody>
                    <a:bodyPr/>
                    <a:lstStyle/>
                    <a:p>
                      <a:pPr algn="ctr" rtl="0" fontAlgn="b"/>
                      <a:r>
                        <a:rPr lang="en-US" sz="2800" u="none" strike="noStrike">
                          <a:effectLst/>
                        </a:rPr>
                        <a:t>prevention</a:t>
                      </a:r>
                      <a:endParaRPr lang="en-US" sz="2800" b="0" i="0" u="none" strike="noStrike">
                        <a:solidFill>
                          <a:srgbClr val="000000"/>
                        </a:solidFill>
                        <a:effectLst/>
                        <a:latin typeface="Calibri" panose="020F0502020204030204" pitchFamily="34" charset="0"/>
                      </a:endParaRPr>
                    </a:p>
                  </a:txBody>
                  <a:tcPr marL="7620" marR="7620" marT="7620" marB="0" anchor="b">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3926082955"/>
                  </a:ext>
                </a:extLst>
              </a:tr>
              <a:tr h="350520">
                <a:tc>
                  <a:txBody>
                    <a:bodyPr/>
                    <a:lstStyle/>
                    <a:p>
                      <a:pPr algn="ctr" rtl="0" fontAlgn="b"/>
                      <a:r>
                        <a:rPr lang="en-US" sz="2800" u="none" strike="noStrike" err="1">
                          <a:effectLst/>
                        </a:rPr>
                        <a:t>antiretrovial</a:t>
                      </a:r>
                      <a:endParaRPr lang="en-US" sz="2800" b="0" i="0" u="none" strike="noStrike">
                        <a:solidFill>
                          <a:srgbClr val="000000"/>
                        </a:solidFill>
                        <a:effectLst/>
                        <a:latin typeface="Calibri" panose="020F0502020204030204" pitchFamily="34" charset="0"/>
                      </a:endParaRPr>
                    </a:p>
                  </a:txBody>
                  <a:tcPr marL="7620" marR="7620" marT="7620" marB="0" anchor="b">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2353084295"/>
                  </a:ext>
                </a:extLst>
              </a:tr>
              <a:tr h="350520">
                <a:tc>
                  <a:txBody>
                    <a:bodyPr/>
                    <a:lstStyle/>
                    <a:p>
                      <a:pPr algn="ctr" rtl="0" fontAlgn="b"/>
                      <a:r>
                        <a:rPr lang="en-US" sz="2800" u="none" strike="noStrike">
                          <a:effectLst/>
                        </a:rPr>
                        <a:t>transmission</a:t>
                      </a:r>
                      <a:endParaRPr lang="en-US" sz="2800" b="0" i="0" u="none" strike="noStrike">
                        <a:solidFill>
                          <a:srgbClr val="000000"/>
                        </a:solidFill>
                        <a:effectLst/>
                        <a:latin typeface="Calibri" panose="020F0502020204030204" pitchFamily="34" charset="0"/>
                      </a:endParaRPr>
                    </a:p>
                  </a:txBody>
                  <a:tcPr marL="7620" marR="7620" marT="7620" marB="0" anchor="b">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2260222692"/>
                  </a:ext>
                </a:extLst>
              </a:tr>
              <a:tr h="350520">
                <a:tc>
                  <a:txBody>
                    <a:bodyPr/>
                    <a:lstStyle/>
                    <a:p>
                      <a:pPr algn="ctr" rtl="0" fontAlgn="b"/>
                      <a:r>
                        <a:rPr lang="en-US" sz="2800" u="none" strike="noStrike">
                          <a:effectLst/>
                        </a:rPr>
                        <a:t>art</a:t>
                      </a:r>
                      <a:endParaRPr lang="en-US" sz="2800" b="0" i="0" u="none" strike="noStrike">
                        <a:solidFill>
                          <a:srgbClr val="000000"/>
                        </a:solidFill>
                        <a:effectLst/>
                        <a:latin typeface="Calibri" panose="020F0502020204030204" pitchFamily="34" charset="0"/>
                      </a:endParaRPr>
                    </a:p>
                  </a:txBody>
                  <a:tcPr marL="7620" marR="7620" marT="7620" marB="0" anchor="b">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1913615269"/>
                  </a:ext>
                </a:extLst>
              </a:tr>
              <a:tr h="350520">
                <a:tc>
                  <a:txBody>
                    <a:bodyPr/>
                    <a:lstStyle/>
                    <a:p>
                      <a:pPr algn="ctr" rtl="0" fontAlgn="b"/>
                      <a:r>
                        <a:rPr lang="en-US" sz="2800" u="none" strike="noStrike" err="1">
                          <a:effectLst/>
                        </a:rPr>
                        <a:t>cfar</a:t>
                      </a:r>
                      <a:endParaRPr lang="en-US" sz="2800" b="0" i="0" u="none" strike="noStrike">
                        <a:solidFill>
                          <a:srgbClr val="000000"/>
                        </a:solidFill>
                        <a:effectLst/>
                        <a:latin typeface="Calibri" panose="020F0502020204030204" pitchFamily="34" charset="0"/>
                      </a:endParaRPr>
                    </a:p>
                  </a:txBody>
                  <a:tcPr marL="7620" marR="7620" marT="7620" marB="0" anchor="b">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3861759766"/>
                  </a:ext>
                </a:extLst>
              </a:tr>
              <a:tr h="350520">
                <a:tc>
                  <a:txBody>
                    <a:bodyPr/>
                    <a:lstStyle/>
                    <a:p>
                      <a:pPr algn="ctr" rtl="0" fontAlgn="b"/>
                      <a:r>
                        <a:rPr lang="en-US" sz="2800" u="none" strike="noStrike" err="1">
                          <a:effectLst/>
                        </a:rPr>
                        <a:t>msm</a:t>
                      </a:r>
                      <a:endParaRPr lang="en-US" sz="2800" b="0" i="0" u="none" strike="noStrike">
                        <a:solidFill>
                          <a:srgbClr val="000000"/>
                        </a:solidFill>
                        <a:effectLst/>
                        <a:latin typeface="Calibri" panose="020F0502020204030204" pitchFamily="34" charset="0"/>
                      </a:endParaRPr>
                    </a:p>
                  </a:txBody>
                  <a:tcPr marL="7620" marR="7620" marT="7620" marB="0" anchor="b">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B w="38100" cap="flat" cmpd="sng" algn="ctr">
                      <a:solidFill>
                        <a:schemeClr val="accent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04859580"/>
                  </a:ext>
                </a:extLst>
              </a:tr>
            </a:tbl>
          </a:graphicData>
        </a:graphic>
      </p:graphicFrame>
      <p:sp>
        <p:nvSpPr>
          <p:cNvPr id="6" name="TextBox 5">
            <a:extLst>
              <a:ext uri="{FF2B5EF4-FFF2-40B4-BE49-F238E27FC236}">
                <a16:creationId xmlns:a16="http://schemas.microsoft.com/office/drawing/2014/main" id="{7E4A64F5-CDEC-1430-86DB-3C93B71C7AA3}"/>
              </a:ext>
            </a:extLst>
          </p:cNvPr>
          <p:cNvSpPr txBox="1"/>
          <p:nvPr/>
        </p:nvSpPr>
        <p:spPr>
          <a:xfrm>
            <a:off x="11721314" y="6436348"/>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ITC Franklin Gothic Std Book"/>
              </a:rPr>
              <a:t>25</a:t>
            </a:r>
          </a:p>
        </p:txBody>
      </p:sp>
    </p:spTree>
    <p:extLst>
      <p:ext uri="{BB962C8B-B14F-4D97-AF65-F5344CB8AC3E}">
        <p14:creationId xmlns:p14="http://schemas.microsoft.com/office/powerpoint/2010/main" val="2029904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7513" y="357916"/>
            <a:ext cx="11764487" cy="644660"/>
          </a:xfrm>
          <a:prstGeom prst="rect">
            <a:avLst/>
          </a:prstGeom>
        </p:spPr>
        <p:txBody>
          <a:bodyPr>
            <a:noAutofit/>
          </a:bodyPr>
          <a:lstStyle/>
          <a:p>
            <a:pPr algn="ctr"/>
            <a:r>
              <a:rPr lang="en-US" b="1">
                <a:solidFill>
                  <a:srgbClr val="002060"/>
                </a:solidFill>
                <a:latin typeface="ITC Franklin Gothic Std Book" panose="020B0504030503020204" pitchFamily="34" charset="0"/>
              </a:rPr>
              <a:t>Dynamic NMF Results</a:t>
            </a:r>
          </a:p>
        </p:txBody>
      </p:sp>
      <p:graphicFrame>
        <p:nvGraphicFramePr>
          <p:cNvPr id="4" name="Table 3">
            <a:extLst>
              <a:ext uri="{FF2B5EF4-FFF2-40B4-BE49-F238E27FC236}">
                <a16:creationId xmlns:a16="http://schemas.microsoft.com/office/drawing/2014/main" id="{7563B7FD-2D91-D848-A5BA-2F9FB8371C5E}"/>
              </a:ext>
            </a:extLst>
          </p:cNvPr>
          <p:cNvGraphicFramePr>
            <a:graphicFrameLocks noGrp="1"/>
          </p:cNvGraphicFramePr>
          <p:nvPr>
            <p:extLst>
              <p:ext uri="{D42A27DB-BD31-4B8C-83A1-F6EECF244321}">
                <p14:modId xmlns:p14="http://schemas.microsoft.com/office/powerpoint/2010/main" val="3762582242"/>
              </p:ext>
            </p:extLst>
          </p:nvPr>
        </p:nvGraphicFramePr>
        <p:xfrm>
          <a:off x="522898" y="1136466"/>
          <a:ext cx="10933938" cy="5537980"/>
        </p:xfrm>
        <a:graphic>
          <a:graphicData uri="http://schemas.openxmlformats.org/drawingml/2006/table">
            <a:tbl>
              <a:tblPr/>
              <a:tblGrid>
                <a:gridCol w="807972">
                  <a:extLst>
                    <a:ext uri="{9D8B030D-6E8A-4147-A177-3AD203B41FA5}">
                      <a16:colId xmlns:a16="http://schemas.microsoft.com/office/drawing/2014/main" val="1118177582"/>
                    </a:ext>
                  </a:extLst>
                </a:gridCol>
                <a:gridCol w="1105158">
                  <a:extLst>
                    <a:ext uri="{9D8B030D-6E8A-4147-A177-3AD203B41FA5}">
                      <a16:colId xmlns:a16="http://schemas.microsoft.com/office/drawing/2014/main" val="456827806"/>
                    </a:ext>
                  </a:extLst>
                </a:gridCol>
                <a:gridCol w="1105158">
                  <a:extLst>
                    <a:ext uri="{9D8B030D-6E8A-4147-A177-3AD203B41FA5}">
                      <a16:colId xmlns:a16="http://schemas.microsoft.com/office/drawing/2014/main" val="1504195079"/>
                    </a:ext>
                  </a:extLst>
                </a:gridCol>
                <a:gridCol w="956565">
                  <a:extLst>
                    <a:ext uri="{9D8B030D-6E8A-4147-A177-3AD203B41FA5}">
                      <a16:colId xmlns:a16="http://schemas.microsoft.com/office/drawing/2014/main" val="256461143"/>
                    </a:ext>
                  </a:extLst>
                </a:gridCol>
                <a:gridCol w="919417">
                  <a:extLst>
                    <a:ext uri="{9D8B030D-6E8A-4147-A177-3AD203B41FA5}">
                      <a16:colId xmlns:a16="http://schemas.microsoft.com/office/drawing/2014/main" val="908561938"/>
                    </a:ext>
                  </a:extLst>
                </a:gridCol>
                <a:gridCol w="866790">
                  <a:extLst>
                    <a:ext uri="{9D8B030D-6E8A-4147-A177-3AD203B41FA5}">
                      <a16:colId xmlns:a16="http://schemas.microsoft.com/office/drawing/2014/main" val="78867789"/>
                    </a:ext>
                  </a:extLst>
                </a:gridCol>
                <a:gridCol w="965851">
                  <a:extLst>
                    <a:ext uri="{9D8B030D-6E8A-4147-A177-3AD203B41FA5}">
                      <a16:colId xmlns:a16="http://schemas.microsoft.com/office/drawing/2014/main" val="2545595948"/>
                    </a:ext>
                  </a:extLst>
                </a:gridCol>
                <a:gridCol w="1216602">
                  <a:extLst>
                    <a:ext uri="{9D8B030D-6E8A-4147-A177-3AD203B41FA5}">
                      <a16:colId xmlns:a16="http://schemas.microsoft.com/office/drawing/2014/main" val="3668336385"/>
                    </a:ext>
                  </a:extLst>
                </a:gridCol>
                <a:gridCol w="956565">
                  <a:extLst>
                    <a:ext uri="{9D8B030D-6E8A-4147-A177-3AD203B41FA5}">
                      <a16:colId xmlns:a16="http://schemas.microsoft.com/office/drawing/2014/main" val="892704721"/>
                    </a:ext>
                  </a:extLst>
                </a:gridCol>
                <a:gridCol w="965851">
                  <a:extLst>
                    <a:ext uri="{9D8B030D-6E8A-4147-A177-3AD203B41FA5}">
                      <a16:colId xmlns:a16="http://schemas.microsoft.com/office/drawing/2014/main" val="979473977"/>
                    </a:ext>
                  </a:extLst>
                </a:gridCol>
                <a:gridCol w="1068009">
                  <a:extLst>
                    <a:ext uri="{9D8B030D-6E8A-4147-A177-3AD203B41FA5}">
                      <a16:colId xmlns:a16="http://schemas.microsoft.com/office/drawing/2014/main" val="2612408187"/>
                    </a:ext>
                  </a:extLst>
                </a:gridCol>
              </a:tblGrid>
              <a:tr h="149870">
                <a:tc>
                  <a:txBody>
                    <a:bodyPr/>
                    <a:lstStyle/>
                    <a:p>
                      <a:pPr algn="ctr" fontAlgn="b"/>
                      <a:r>
                        <a:rPr lang="en-US" sz="1000" b="1" i="0" u="none" strike="noStrike">
                          <a:solidFill>
                            <a:srgbClr val="000000"/>
                          </a:solidFill>
                          <a:effectLst/>
                          <a:latin typeface="Calibri" panose="020F0502020204030204" pitchFamily="34" charset="0"/>
                        </a:rPr>
                        <a:t>Topic 1</a:t>
                      </a:r>
                    </a:p>
                  </a:txBody>
                  <a:tcPr marL="5828" marR="5828" marT="582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cell</a:t>
                      </a:r>
                    </a:p>
                  </a:txBody>
                  <a:tcPr marL="5828" marR="5828" marT="5828" marB="0" anchor="b">
                    <a:lnL w="6350" cap="flat" cmpd="sng" algn="ctr">
                      <a:solidFill>
                        <a:schemeClr val="tx1"/>
                      </a:solidFill>
                      <a:prstDash val="solid"/>
                      <a:round/>
                      <a:headEnd type="none" w="med" len="med"/>
                      <a:tailEnd type="none" w="med" len="med"/>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type</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differentiation</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cd4</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cellular</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stem</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antigen</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tissue</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epithelial</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culture</a:t>
                      </a:r>
                    </a:p>
                  </a:txBody>
                  <a:tcPr marL="5828" marR="5828" marT="5828" marB="0" anchor="b">
                    <a:lnL>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9592870"/>
                  </a:ext>
                </a:extLst>
              </a:tr>
              <a:tr h="149870">
                <a:tc>
                  <a:txBody>
                    <a:bodyPr/>
                    <a:lstStyle/>
                    <a:p>
                      <a:pPr algn="ctr" fontAlgn="b"/>
                      <a:r>
                        <a:rPr lang="en-US" sz="1000" b="1" i="0" u="none" strike="noStrike">
                          <a:solidFill>
                            <a:srgbClr val="000000"/>
                          </a:solidFill>
                          <a:effectLst/>
                          <a:latin typeface="Calibri" panose="020F0502020204030204" pitchFamily="34" charset="0"/>
                        </a:rPr>
                        <a:t>Topic 2</a:t>
                      </a:r>
                    </a:p>
                  </a:txBody>
                  <a:tcPr marL="5828" marR="5828" marT="582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mouse</a:t>
                      </a:r>
                    </a:p>
                  </a:txBody>
                  <a:tcPr marL="5828" marR="5828" marT="5828" marB="0" anchor="b">
                    <a:lnL w="6350" cap="flat" cmpd="sng" algn="ctr">
                      <a:solidFill>
                        <a:schemeClr val="tx1"/>
                      </a:solidFill>
                      <a:prstDash val="solid"/>
                      <a:round/>
                      <a:headEnd type="none" w="med" len="med"/>
                      <a:tailEnd type="none" w="med" len="med"/>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model</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human</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animal</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transgenic</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mutation</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vivo</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mutant</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disease</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study</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8323083"/>
                  </a:ext>
                </a:extLst>
              </a:tr>
              <a:tr h="149870">
                <a:tc>
                  <a:txBody>
                    <a:bodyPr/>
                    <a:lstStyle/>
                    <a:p>
                      <a:pPr algn="ctr" fontAlgn="b"/>
                      <a:r>
                        <a:rPr lang="en-US" sz="1000" b="1" i="0" u="none" strike="noStrike">
                          <a:solidFill>
                            <a:srgbClr val="000000"/>
                          </a:solidFill>
                          <a:effectLst/>
                          <a:latin typeface="Calibri" panose="020F0502020204030204" pitchFamily="34" charset="0"/>
                        </a:rPr>
                        <a:t>Topic 3</a:t>
                      </a:r>
                    </a:p>
                  </a:txBody>
                  <a:tcPr marL="5828" marR="5828" marT="582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child</a:t>
                      </a:r>
                    </a:p>
                  </a:txBody>
                  <a:tcPr marL="5828" marR="5828" marT="5828" marB="0" anchor="b">
                    <a:lnL w="6350"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parent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family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language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pediatric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childhood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early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infant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school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panose="020F0502020204030204" pitchFamily="34" charset="0"/>
                        </a:rPr>
                        <a:t>asd</a:t>
                      </a:r>
                      <a:endParaRPr lang="en-US" sz="1000" b="0" i="0" u="none" strike="noStrike">
                        <a:solidFill>
                          <a:srgbClr val="000000"/>
                        </a:solidFill>
                        <a:effectLst/>
                        <a:latin typeface="Calibri" panose="020F0502020204030204" pitchFamily="34" charset="0"/>
                      </a:endParaRP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108818"/>
                  </a:ext>
                </a:extLst>
              </a:tr>
              <a:tr h="149870">
                <a:tc>
                  <a:txBody>
                    <a:bodyPr/>
                    <a:lstStyle/>
                    <a:p>
                      <a:pPr algn="ctr" fontAlgn="b"/>
                      <a:r>
                        <a:rPr lang="en-US" sz="1000" b="1" i="0" u="none" strike="noStrike">
                          <a:solidFill>
                            <a:srgbClr val="000000"/>
                          </a:solidFill>
                          <a:effectLst/>
                          <a:latin typeface="Calibri" panose="020F0502020204030204" pitchFamily="34" charset="0"/>
                        </a:rPr>
                        <a:t>Topic 4</a:t>
                      </a:r>
                    </a:p>
                  </a:txBody>
                  <a:tcPr marL="5828" marR="5828" marT="582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patient</a:t>
                      </a:r>
                    </a:p>
                  </a:txBody>
                  <a:tcPr marL="5828" marR="5828" marT="5828" marB="0" anchor="b">
                    <a:lnL w="6350"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treatment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therapy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outcome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disease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improve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biomarker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treat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symptom</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study</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5563998"/>
                  </a:ext>
                </a:extLst>
              </a:tr>
              <a:tr h="149870">
                <a:tc>
                  <a:txBody>
                    <a:bodyPr/>
                    <a:lstStyle/>
                    <a:p>
                      <a:pPr algn="ctr" fontAlgn="b"/>
                      <a:r>
                        <a:rPr lang="en-US" sz="1000" b="1" i="0" u="none" strike="noStrike">
                          <a:solidFill>
                            <a:srgbClr val="000000"/>
                          </a:solidFill>
                          <a:effectLst/>
                          <a:latin typeface="Calibri" panose="020F0502020204030204" pitchFamily="34" charset="0"/>
                        </a:rPr>
                        <a:t>Topic 5</a:t>
                      </a:r>
                    </a:p>
                  </a:txBody>
                  <a:tcPr marL="5828" marR="5828" marT="5828"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panose="020F0502020204030204" pitchFamily="34" charset="0"/>
                        </a:rPr>
                        <a:t>hiv</a:t>
                      </a:r>
                      <a:endParaRPr lang="en-US" sz="1000" b="0" i="0" u="none" strike="noStrike">
                        <a:solidFill>
                          <a:srgbClr val="000000"/>
                        </a:solidFill>
                        <a:effectLst/>
                        <a:latin typeface="Calibri" panose="020F0502020204030204" pitchFamily="34" charset="0"/>
                      </a:endParaRPr>
                    </a:p>
                  </a:txBody>
                  <a:tcPr marL="5828" marR="5828" marT="5828" marB="0" anchor="b">
                    <a:lnL w="6350" cap="flat" cmpd="sng" algn="ctr">
                      <a:solidFill>
                        <a:schemeClr val="tx1"/>
                      </a:solidFill>
                      <a:prstDash val="solid"/>
                      <a:round/>
                      <a:headEnd type="none" w="med" len="med"/>
                      <a:tailEnd type="none" w="med" len="med"/>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aids</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infect</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infection</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prevention</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antiretroviral</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transmission</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art</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panose="020F0502020204030204" pitchFamily="34" charset="0"/>
                        </a:rPr>
                        <a:t>cfar</a:t>
                      </a:r>
                      <a:endParaRPr lang="en-US" sz="1000" b="0" i="0" u="none" strike="noStrike">
                        <a:solidFill>
                          <a:srgbClr val="000000"/>
                        </a:solidFill>
                        <a:effectLst/>
                        <a:latin typeface="Calibri" panose="020F0502020204030204" pitchFamily="34" charset="0"/>
                      </a:endParaRP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panose="020F0502020204030204" pitchFamily="34" charset="0"/>
                        </a:rPr>
                        <a:t>msm</a:t>
                      </a:r>
                      <a:endParaRPr lang="en-US" sz="1000" b="0" i="0" u="none" strike="noStrike">
                        <a:solidFill>
                          <a:srgbClr val="000000"/>
                        </a:solidFill>
                        <a:effectLst/>
                        <a:latin typeface="Calibri" panose="020F0502020204030204" pitchFamily="34" charset="0"/>
                      </a:endParaRPr>
                    </a:p>
                  </a:txBody>
                  <a:tcPr marL="5828" marR="5828" marT="5828" marB="0" anchor="b">
                    <a:lnL>
                      <a:noFill/>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8692917"/>
                  </a:ext>
                </a:extLst>
              </a:tr>
              <a:tr h="149870">
                <a:tc>
                  <a:txBody>
                    <a:bodyPr/>
                    <a:lstStyle/>
                    <a:p>
                      <a:pPr algn="ctr" fontAlgn="b"/>
                      <a:r>
                        <a:rPr lang="en-US" sz="1000" b="1" i="0" u="none" strike="noStrike">
                          <a:solidFill>
                            <a:srgbClr val="000000"/>
                          </a:solidFill>
                          <a:effectLst/>
                          <a:latin typeface="Calibri" panose="020F0502020204030204" pitchFamily="34" charset="0"/>
                        </a:rPr>
                        <a:t>Topic 6</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protein</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membrane</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structure</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bind</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complex</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interaction</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function</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structural</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domain</a:t>
                      </a:r>
                    </a:p>
                  </a:txBody>
                  <a:tcPr marL="5828" marR="5828" marT="5828" marB="0" anchor="b">
                    <a:lnL>
                      <a:noFill/>
                    </a:lnL>
                    <a:lnR>
                      <a:noFill/>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panose="020F0502020204030204" pitchFamily="34" charset="0"/>
                        </a:rPr>
                        <a:t>rna</a:t>
                      </a:r>
                      <a:endParaRPr lang="en-US" sz="1000" b="0" i="0" u="none" strike="noStrike">
                        <a:solidFill>
                          <a:srgbClr val="000000"/>
                        </a:solidFill>
                        <a:effectLst/>
                        <a:latin typeface="Calibri" panose="020F0502020204030204" pitchFamily="34" charset="0"/>
                      </a:endParaRP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1894442"/>
                  </a:ext>
                </a:extLst>
              </a:tr>
              <a:tr h="149870">
                <a:tc>
                  <a:txBody>
                    <a:bodyPr/>
                    <a:lstStyle/>
                    <a:p>
                      <a:pPr algn="ctr" fontAlgn="b"/>
                      <a:r>
                        <a:rPr lang="en-US" sz="1000" b="1" i="0" u="none" strike="noStrike">
                          <a:solidFill>
                            <a:srgbClr val="000000"/>
                          </a:solidFill>
                          <a:effectLst/>
                          <a:latin typeface="Calibri" panose="020F0502020204030204" pitchFamily="34" charset="0"/>
                        </a:rPr>
                        <a:t>Topic 7</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signal</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pathway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regulate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mechanism</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activation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role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regulation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kinase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growth</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receptor</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11772"/>
                  </a:ext>
                </a:extLst>
              </a:tr>
              <a:tr h="149870">
                <a:tc>
                  <a:txBody>
                    <a:bodyPr/>
                    <a:lstStyle/>
                    <a:p>
                      <a:pPr algn="ctr" fontAlgn="b"/>
                      <a:r>
                        <a:rPr lang="en-US" sz="1000" b="1" i="0" u="none" strike="noStrike">
                          <a:solidFill>
                            <a:srgbClr val="000000"/>
                          </a:solidFill>
                          <a:effectLst/>
                          <a:latin typeface="Calibri" panose="020F0502020204030204" pitchFamily="34" charset="0"/>
                        </a:rPr>
                        <a:t>Topic 8</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health</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community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disparity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public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population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policy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minority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mental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environmental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partnership</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953277"/>
                  </a:ext>
                </a:extLst>
              </a:tr>
              <a:tr h="149870">
                <a:tc>
                  <a:txBody>
                    <a:bodyPr/>
                    <a:lstStyle/>
                    <a:p>
                      <a:pPr algn="ctr" fontAlgn="b"/>
                      <a:r>
                        <a:rPr lang="en-US" sz="1000" b="1" i="0" u="none" strike="noStrike">
                          <a:solidFill>
                            <a:srgbClr val="000000"/>
                          </a:solidFill>
                          <a:effectLst/>
                          <a:latin typeface="Calibri" panose="020F0502020204030204" pitchFamily="34" charset="0"/>
                        </a:rPr>
                        <a:t>Topic 9</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drug</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compound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resistance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target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inhibitor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cocaine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abuse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treatment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therapeutic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addiction</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688124"/>
                  </a:ext>
                </a:extLst>
              </a:tr>
              <a:tr h="149870">
                <a:tc>
                  <a:txBody>
                    <a:bodyPr/>
                    <a:lstStyle/>
                    <a:p>
                      <a:pPr algn="ctr" fontAlgn="b"/>
                      <a:r>
                        <a:rPr lang="en-US" sz="1000" b="1" i="0" u="none" strike="noStrike">
                          <a:solidFill>
                            <a:srgbClr val="000000"/>
                          </a:solidFill>
                          <a:effectLst/>
                          <a:latin typeface="Calibri" panose="020F0502020204030204" pitchFamily="34" charset="0"/>
                        </a:rPr>
                        <a:t>Topic 10</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tumor</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metastasis</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therapy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metastatic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anti</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melanoma</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microenvironment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gbm</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growth</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glioma</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8305957"/>
                  </a:ext>
                </a:extLst>
              </a:tr>
              <a:tr h="149870">
                <a:tc>
                  <a:txBody>
                    <a:bodyPr/>
                    <a:lstStyle/>
                    <a:p>
                      <a:pPr algn="ctr" fontAlgn="b"/>
                      <a:r>
                        <a:rPr lang="en-US" sz="1000" b="1" i="0" u="none" strike="noStrike">
                          <a:solidFill>
                            <a:srgbClr val="000000"/>
                          </a:solidFill>
                          <a:effectLst/>
                          <a:latin typeface="Calibri" panose="020F0502020204030204" pitchFamily="34" charset="0"/>
                        </a:rPr>
                        <a:t>Topic 11</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cancer</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prostate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nci</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pancreatic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ovarian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member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colorectal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oncology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prevention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colon</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9378082"/>
                  </a:ext>
                </a:extLst>
              </a:tr>
              <a:tr h="149870">
                <a:tc>
                  <a:txBody>
                    <a:bodyPr/>
                    <a:lstStyle/>
                    <a:p>
                      <a:pPr algn="ctr" fontAlgn="b"/>
                      <a:r>
                        <a:rPr lang="en-US" sz="1000" b="1" i="0" u="none" strike="noStrike">
                          <a:solidFill>
                            <a:srgbClr val="000000"/>
                          </a:solidFill>
                          <a:effectLst/>
                          <a:latin typeface="Calibri" panose="020F0502020204030204" pitchFamily="34" charset="0"/>
                        </a:rPr>
                        <a:t>Topic 12</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clinical</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trial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translational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protocol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phase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study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conduct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center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support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investigator</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5122388"/>
                  </a:ext>
                </a:extLst>
              </a:tr>
              <a:tr h="149870">
                <a:tc>
                  <a:txBody>
                    <a:bodyPr/>
                    <a:lstStyle/>
                    <a:p>
                      <a:pPr algn="ctr" fontAlgn="b"/>
                      <a:r>
                        <a:rPr lang="en-US" sz="1000" b="1" i="0" u="none" strike="noStrike">
                          <a:solidFill>
                            <a:srgbClr val="000000"/>
                          </a:solidFill>
                          <a:effectLst/>
                          <a:latin typeface="Calibri" panose="020F0502020204030204" pitchFamily="34" charset="0"/>
                        </a:rPr>
                        <a:t>Topic 13</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immune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response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innate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inflammatory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antigen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immunity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cytokine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inflammation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infection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dc</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7285410"/>
                  </a:ext>
                </a:extLst>
              </a:tr>
              <a:tr h="149870">
                <a:tc>
                  <a:txBody>
                    <a:bodyPr/>
                    <a:lstStyle/>
                    <a:p>
                      <a:pPr algn="ctr" fontAlgn="b"/>
                      <a:r>
                        <a:rPr lang="en-US" sz="1000" b="1" i="0" u="none" strike="noStrike">
                          <a:solidFill>
                            <a:srgbClr val="000000"/>
                          </a:solidFill>
                          <a:effectLst/>
                          <a:latin typeface="Calibri" panose="020F0502020204030204" pitchFamily="34" charset="0"/>
                        </a:rPr>
                        <a:t>Topic 14</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student</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graduate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undergraduate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science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program</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school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college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education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engineering</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teacher</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090736"/>
                  </a:ext>
                </a:extLst>
              </a:tr>
              <a:tr h="149870">
                <a:tc>
                  <a:txBody>
                    <a:bodyPr/>
                    <a:lstStyle/>
                    <a:p>
                      <a:pPr algn="ctr" fontAlgn="b"/>
                      <a:r>
                        <a:rPr lang="en-US" sz="1000" b="1" i="0" u="none" strike="noStrike">
                          <a:solidFill>
                            <a:srgbClr val="000000"/>
                          </a:solidFill>
                          <a:effectLst/>
                          <a:latin typeface="Calibri" panose="020F0502020204030204" pitchFamily="34" charset="0"/>
                        </a:rPr>
                        <a:t>Topic 15</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gene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expression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genetic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transcription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chromatin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regulatory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regulation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identify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transcriptional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epigenetic</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6441157"/>
                  </a:ext>
                </a:extLst>
              </a:tr>
              <a:tr h="149870">
                <a:tc>
                  <a:txBody>
                    <a:bodyPr/>
                    <a:lstStyle/>
                    <a:p>
                      <a:pPr algn="ctr" fontAlgn="b"/>
                      <a:r>
                        <a:rPr lang="en-US" sz="1000" b="1" i="0" u="none" strike="noStrike">
                          <a:solidFill>
                            <a:srgbClr val="000000"/>
                          </a:solidFill>
                          <a:effectLst/>
                          <a:latin typeface="Calibri" panose="020F0502020204030204" pitchFamily="34" charset="0"/>
                        </a:rPr>
                        <a:t>Topic 16</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brain</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injury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neural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tbi</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disorder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cognitive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connectivity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functional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fmri</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stroke</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1377233"/>
                  </a:ext>
                </a:extLst>
              </a:tr>
              <a:tr h="149870">
                <a:tc>
                  <a:txBody>
                    <a:bodyPr/>
                    <a:lstStyle/>
                    <a:p>
                      <a:pPr algn="ctr" fontAlgn="b"/>
                      <a:r>
                        <a:rPr lang="en-US" sz="1000" b="1" i="0" u="none" strike="noStrike">
                          <a:solidFill>
                            <a:srgbClr val="000000"/>
                          </a:solidFill>
                          <a:effectLst/>
                          <a:latin typeface="Calibri" panose="020F0502020204030204" pitchFamily="34" charset="0"/>
                        </a:rPr>
                        <a:t>Topic 17</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chemeClr val="accent1">
                          <a:lumMod val="50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dna</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repair</a:t>
                      </a:r>
                    </a:p>
                  </a:txBody>
                  <a:tcPr marL="5828" marR="5828" marT="5828" marB="0" anchor="b">
                    <a:lnL>
                      <a:noFill/>
                    </a:lnL>
                    <a:lnR>
                      <a:noFill/>
                    </a:lnR>
                    <a:lnT w="6350" cap="flat" cmpd="sng" algn="ctr">
                      <a:solidFill>
                        <a:srgbClr val="000000"/>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damage</a:t>
                      </a:r>
                    </a:p>
                  </a:txBody>
                  <a:tcPr marL="5828" marR="5828" marT="5828" marB="0" anchor="b">
                    <a:lnL>
                      <a:noFill/>
                    </a:lnL>
                    <a:lnR>
                      <a:noFill/>
                    </a:lnR>
                    <a:lnT w="6350" cap="flat" cmpd="sng" algn="ctr">
                      <a:solidFill>
                        <a:srgbClr val="000000"/>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replication</a:t>
                      </a:r>
                    </a:p>
                  </a:txBody>
                  <a:tcPr marL="5828" marR="5828" marT="5828" marB="0" anchor="b">
                    <a:lnL>
                      <a:noFill/>
                    </a:lnL>
                    <a:lnR>
                      <a:noFill/>
                    </a:lnR>
                    <a:lnT w="6350" cap="flat" cmpd="sng" algn="ctr">
                      <a:solidFill>
                        <a:srgbClr val="000000"/>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genome</a:t>
                      </a:r>
                    </a:p>
                  </a:txBody>
                  <a:tcPr marL="5828" marR="5828" marT="5828" marB="0" anchor="b">
                    <a:lnL>
                      <a:noFill/>
                    </a:lnL>
                    <a:lnR>
                      <a:noFill/>
                    </a:lnR>
                    <a:lnT w="6350" cap="flat" cmpd="sng" algn="ctr">
                      <a:solidFill>
                        <a:srgbClr val="000000"/>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methylation</a:t>
                      </a:r>
                    </a:p>
                  </a:txBody>
                  <a:tcPr marL="5828" marR="5828" marT="5828" marB="0" anchor="b">
                    <a:lnL>
                      <a:noFill/>
                    </a:lnL>
                    <a:lnR>
                      <a:noFill/>
                    </a:lnR>
                    <a:lnT w="6350" cap="flat" cmpd="sng" algn="ctr">
                      <a:solidFill>
                        <a:srgbClr val="000000"/>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chromatin</a:t>
                      </a:r>
                    </a:p>
                  </a:txBody>
                  <a:tcPr marL="5828" marR="5828" marT="5828" marB="0" anchor="b">
                    <a:lnL>
                      <a:noFill/>
                    </a:lnL>
                    <a:lnR>
                      <a:noFill/>
                    </a:lnR>
                    <a:lnT w="6350" cap="flat" cmpd="sng" algn="ctr">
                      <a:solidFill>
                        <a:srgbClr val="000000"/>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sequence</a:t>
                      </a:r>
                    </a:p>
                  </a:txBody>
                  <a:tcPr marL="5828" marR="5828" marT="5828" marB="0" anchor="b">
                    <a:lnL>
                      <a:noFill/>
                    </a:lnL>
                    <a:lnR>
                      <a:noFill/>
                    </a:lnR>
                    <a:lnT w="6350" cap="flat" cmpd="sng" algn="ctr">
                      <a:solidFill>
                        <a:srgbClr val="000000"/>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epigenetic</a:t>
                      </a:r>
                    </a:p>
                  </a:txBody>
                  <a:tcPr marL="5828" marR="5828" marT="5828" marB="0" anchor="b">
                    <a:lnL>
                      <a:noFill/>
                    </a:lnL>
                    <a:lnR>
                      <a:noFill/>
                    </a:lnR>
                    <a:lnT w="6350" cap="flat" cmpd="sng" algn="ctr">
                      <a:solidFill>
                        <a:srgbClr val="000000"/>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dsb</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521040885"/>
                  </a:ext>
                </a:extLst>
              </a:tr>
              <a:tr h="149870">
                <a:tc>
                  <a:txBody>
                    <a:bodyPr/>
                    <a:lstStyle/>
                    <a:p>
                      <a:pPr algn="ctr" fontAlgn="b"/>
                      <a:r>
                        <a:rPr lang="en-US" sz="1000" b="1" i="0" u="none" strike="noStrike">
                          <a:solidFill>
                            <a:srgbClr val="000000"/>
                          </a:solidFill>
                          <a:effectLst/>
                          <a:latin typeface="Calibri" panose="020F0502020204030204" pitchFamily="34" charset="0"/>
                        </a:rPr>
                        <a:t>Topic 18</a:t>
                      </a:r>
                    </a:p>
                  </a:txBody>
                  <a:tcPr marL="5828" marR="5828" marT="5828" marB="0" anchor="b">
                    <a:lnL w="38100" cap="flat" cmpd="sng" algn="ctr">
                      <a:solidFill>
                        <a:schemeClr val="accent1">
                          <a:lumMod val="50000"/>
                        </a:schemeClr>
                      </a:solidFill>
                      <a:prstDash val="solid"/>
                      <a:round/>
                      <a:headEnd type="none" w="med" len="med"/>
                      <a:tailEnd type="none" w="med" len="med"/>
                    </a:lnL>
                    <a:lnR w="38100" cap="flat" cmpd="sng" algn="ctr">
                      <a:solidFill>
                        <a:schemeClr val="accent1">
                          <a:lumMod val="50000"/>
                        </a:schemeClr>
                      </a:solidFill>
                      <a:prstDash val="solid"/>
                      <a:round/>
                      <a:headEnd type="none" w="med" len="med"/>
                      <a:tailEnd type="none" w="med" len="med"/>
                    </a:lnR>
                    <a:lnT w="38100" cap="flat" cmpd="sng" algn="ctr">
                      <a:solidFill>
                        <a:schemeClr val="accent1">
                          <a:lumMod val="50000"/>
                        </a:schemeClr>
                      </a:solidFill>
                      <a:prstDash val="solid"/>
                      <a:round/>
                      <a:headEnd type="none" w="med" len="med"/>
                      <a:tailEnd type="none" w="med" len="med"/>
                    </a:lnT>
                    <a:lnB w="38100" cap="flat" cmpd="sng" algn="ctr">
                      <a:solidFill>
                        <a:schemeClr val="accent1">
                          <a:lumMod val="50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lung</a:t>
                      </a:r>
                    </a:p>
                  </a:txBody>
                  <a:tcPr marL="5828" marR="5828" marT="5828" marB="0" anchor="b">
                    <a:lnL w="38100" cap="flat" cmpd="sng" algn="ctr">
                      <a:solidFill>
                        <a:schemeClr val="accent1">
                          <a:lumMod val="50000"/>
                        </a:schemeClr>
                      </a:solidFill>
                      <a:prstDash val="solid"/>
                      <a:round/>
                      <a:headEnd type="none" w="med" len="med"/>
                      <a:tailEnd type="none" w="med" len="med"/>
                    </a:lnL>
                    <a:lnR>
                      <a:noFill/>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pulmonary</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airway</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asthma</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injury</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panose="020F0502020204030204" pitchFamily="34" charset="0"/>
                        </a:rPr>
                        <a:t>copd</a:t>
                      </a:r>
                      <a:endParaRPr lang="en-US" sz="1000" b="0" i="0" u="none" strike="noStrike">
                        <a:solidFill>
                          <a:srgbClr val="000000"/>
                        </a:solidFill>
                        <a:effectLst/>
                        <a:latin typeface="Calibri" panose="020F0502020204030204" pitchFamily="34" charset="0"/>
                      </a:endParaRP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alveolar</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epithelial</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err="1">
                          <a:solidFill>
                            <a:srgbClr val="000000"/>
                          </a:solidFill>
                          <a:effectLst/>
                          <a:latin typeface="Calibri" panose="020F0502020204030204" pitchFamily="34" charset="0"/>
                        </a:rPr>
                        <a:t>cf</a:t>
                      </a:r>
                      <a:endParaRPr lang="en-US" sz="1000" b="0" i="0" u="none" strike="noStrike">
                        <a:solidFill>
                          <a:srgbClr val="000000"/>
                        </a:solidFill>
                        <a:effectLst/>
                        <a:latin typeface="Calibri" panose="020F0502020204030204" pitchFamily="34" charset="0"/>
                      </a:endParaRP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inflammation</a:t>
                      </a:r>
                    </a:p>
                  </a:txBody>
                  <a:tcPr marL="5828" marR="5828" marT="5828" marB="0" anchor="b">
                    <a:lnL>
                      <a:noFill/>
                    </a:lnL>
                    <a:lnR w="38100" cap="flat" cmpd="sng" algn="ctr">
                      <a:solidFill>
                        <a:schemeClr val="accent2">
                          <a:lumMod val="75000"/>
                        </a:schemeClr>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381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4016516550"/>
                  </a:ext>
                </a:extLst>
              </a:tr>
              <a:tr h="149870">
                <a:tc>
                  <a:txBody>
                    <a:bodyPr/>
                    <a:lstStyle/>
                    <a:p>
                      <a:pPr algn="ctr" fontAlgn="b"/>
                      <a:r>
                        <a:rPr lang="en-US" sz="1000" b="1" i="0" u="none" strike="noStrike">
                          <a:solidFill>
                            <a:srgbClr val="000000"/>
                          </a:solidFill>
                          <a:effectLst/>
                          <a:latin typeface="Calibri" panose="020F0502020204030204" pitchFamily="34" charset="0"/>
                        </a:rPr>
                        <a:t>Topic 19</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8100" cap="flat" cmpd="sng" algn="ctr">
                      <a:solidFill>
                        <a:schemeClr val="accent1">
                          <a:lumMod val="50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insulin</a:t>
                      </a:r>
                    </a:p>
                  </a:txBody>
                  <a:tcPr marL="5828" marR="5828" marT="5828" marB="0" anchor="b">
                    <a:lnL w="6350" cap="flat" cmpd="sng" algn="ctr">
                      <a:solidFill>
                        <a:srgbClr val="000000"/>
                      </a:solidFill>
                      <a:prstDash val="solid"/>
                      <a:round/>
                      <a:headEnd type="none" w="med" len="med"/>
                      <a:tailEnd type="none" w="med" len="med"/>
                    </a:lnL>
                    <a:lnR>
                      <a:noFill/>
                    </a:lnR>
                    <a:lnT w="38100" cap="flat" cmpd="sng" algn="ctr">
                      <a:solidFill>
                        <a:schemeClr val="accent2">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obesity</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metabolic</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glucose</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diabetes</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diabete</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weight</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metabolism</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resistance</a:t>
                      </a:r>
                    </a:p>
                  </a:txBody>
                  <a:tcPr marL="5828" marR="5828" marT="5828" marB="0" anchor="b">
                    <a:lnL>
                      <a:noFill/>
                    </a:lnL>
                    <a:lnR>
                      <a:noFill/>
                    </a:lnR>
                    <a:lnT w="38100" cap="flat" cmpd="sng" algn="ctr">
                      <a:solidFill>
                        <a:schemeClr val="accent2">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diet</a:t>
                      </a:r>
                    </a:p>
                  </a:txBody>
                  <a:tcPr marL="5828" marR="5828" marT="5828" marB="0" anchor="b">
                    <a:lnL>
                      <a:noFill/>
                    </a:lnL>
                    <a:lnR w="6350" cap="flat" cmpd="sng" algn="ctr">
                      <a:solidFill>
                        <a:srgbClr val="000000"/>
                      </a:solidFill>
                      <a:prstDash val="solid"/>
                      <a:round/>
                      <a:headEnd type="none" w="med" len="med"/>
                      <a:tailEnd type="none" w="med" len="med"/>
                    </a:lnR>
                    <a:lnT w="38100" cap="flat" cmpd="sng" algn="ctr">
                      <a:solidFill>
                        <a:schemeClr val="accent2">
                          <a:lumMod val="75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2993713"/>
                  </a:ext>
                </a:extLst>
              </a:tr>
              <a:tr h="149870">
                <a:tc>
                  <a:txBody>
                    <a:bodyPr/>
                    <a:lstStyle/>
                    <a:p>
                      <a:pPr algn="ctr" fontAlgn="b"/>
                      <a:r>
                        <a:rPr lang="en-US" sz="1000" b="1" i="0" u="none" strike="noStrike">
                          <a:solidFill>
                            <a:srgbClr val="000000"/>
                          </a:solidFill>
                          <a:effectLst/>
                          <a:latin typeface="Calibri" panose="020F0502020204030204" pitchFamily="34" charset="0"/>
                        </a:rPr>
                        <a:t>Topic 20</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ad</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alzheimer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tau</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disease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amyloid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dementia</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pathology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cognitive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aŒ≤</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biomarker</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747951"/>
                  </a:ext>
                </a:extLst>
              </a:tr>
              <a:tr h="149870">
                <a:tc>
                  <a:txBody>
                    <a:bodyPr/>
                    <a:lstStyle/>
                    <a:p>
                      <a:pPr algn="ctr" fontAlgn="b"/>
                      <a:r>
                        <a:rPr lang="en-US" sz="1000" b="1" i="0" u="none" strike="noStrike">
                          <a:solidFill>
                            <a:srgbClr val="000000"/>
                          </a:solidFill>
                          <a:effectLst/>
                          <a:latin typeface="Calibri" panose="020F0502020204030204" pitchFamily="34" charset="0"/>
                        </a:rPr>
                        <a:t>Topic 21</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vaccine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antibody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antigen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vaccination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influenza</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protection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response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immunity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epitope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protective</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9422718"/>
                  </a:ext>
                </a:extLst>
              </a:tr>
              <a:tr h="149870">
                <a:tc>
                  <a:txBody>
                    <a:bodyPr/>
                    <a:lstStyle/>
                    <a:p>
                      <a:pPr algn="ctr" fontAlgn="b"/>
                      <a:r>
                        <a:rPr lang="en-US" sz="1000" b="1" i="0" u="none" strike="noStrike">
                          <a:solidFill>
                            <a:srgbClr val="000000"/>
                          </a:solidFill>
                          <a:effectLst/>
                          <a:latin typeface="Calibri" panose="020F0502020204030204" pitchFamily="34" charset="0"/>
                        </a:rPr>
                        <a:t>Topic 22</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imaging</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image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mri</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resolution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tissue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technique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pet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optical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method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microscopy</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8953443"/>
                  </a:ext>
                </a:extLst>
              </a:tr>
              <a:tr h="149870">
                <a:tc>
                  <a:txBody>
                    <a:bodyPr/>
                    <a:lstStyle/>
                    <a:p>
                      <a:pPr algn="ctr" fontAlgn="b"/>
                      <a:r>
                        <a:rPr lang="en-US" sz="1000" b="1" i="0" u="none" strike="noStrike">
                          <a:solidFill>
                            <a:srgbClr val="000000"/>
                          </a:solidFill>
                          <a:effectLst/>
                          <a:latin typeface="Calibri" panose="020F0502020204030204" pitchFamily="34" charset="0"/>
                        </a:rPr>
                        <a:t>Topic 23</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core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investigator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center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support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service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administrative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provide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facility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resource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program</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565300"/>
                  </a:ext>
                </a:extLst>
              </a:tr>
              <a:tr h="149870">
                <a:tc>
                  <a:txBody>
                    <a:bodyPr/>
                    <a:lstStyle/>
                    <a:p>
                      <a:pPr algn="ctr" fontAlgn="b"/>
                      <a:r>
                        <a:rPr lang="en-US" sz="1000" b="1" i="0" u="none" strike="noStrike">
                          <a:solidFill>
                            <a:srgbClr val="000000"/>
                          </a:solidFill>
                          <a:effectLst/>
                          <a:latin typeface="Calibri" panose="020F0502020204030204" pitchFamily="34" charset="0"/>
                        </a:rPr>
                        <a:t>Topic 24</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datum</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analysis</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data</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statistical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method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tool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software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database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computational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develop</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2687951"/>
                  </a:ext>
                </a:extLst>
              </a:tr>
              <a:tr h="149870">
                <a:tc>
                  <a:txBody>
                    <a:bodyPr/>
                    <a:lstStyle/>
                    <a:p>
                      <a:pPr algn="ctr" fontAlgn="b"/>
                      <a:r>
                        <a:rPr lang="en-US" sz="1000" b="1" i="0" u="none" strike="noStrike">
                          <a:solidFill>
                            <a:srgbClr val="000000"/>
                          </a:solidFill>
                          <a:effectLst/>
                          <a:latin typeface="Calibri" panose="020F0502020204030204" pitchFamily="34" charset="0"/>
                        </a:rPr>
                        <a:t>Topic 25</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neuron</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synaptic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circuit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neuronal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motor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neural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sensory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plasticity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visual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cortical</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9547279"/>
                  </a:ext>
                </a:extLst>
              </a:tr>
              <a:tr h="149870">
                <a:tc>
                  <a:txBody>
                    <a:bodyPr/>
                    <a:lstStyle/>
                    <a:p>
                      <a:pPr algn="ctr" fontAlgn="b"/>
                      <a:r>
                        <a:rPr lang="en-US" sz="1000" b="1" i="0" u="none" strike="noStrike">
                          <a:solidFill>
                            <a:srgbClr val="000000"/>
                          </a:solidFill>
                          <a:effectLst/>
                          <a:latin typeface="Calibri" panose="020F0502020204030204" pitchFamily="34" charset="0"/>
                        </a:rPr>
                        <a:t>Topic 26</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virus</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infection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viral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host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hiv_1</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replication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pathogen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influenza</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bacterial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rna</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1925322"/>
                  </a:ext>
                </a:extLst>
              </a:tr>
              <a:tr h="149870">
                <a:tc>
                  <a:txBody>
                    <a:bodyPr/>
                    <a:lstStyle/>
                    <a:p>
                      <a:pPr algn="ctr" fontAlgn="b"/>
                      <a:r>
                        <a:rPr lang="en-US" sz="1000" b="1" i="0" u="none" strike="noStrike">
                          <a:solidFill>
                            <a:srgbClr val="000000"/>
                          </a:solidFill>
                          <a:effectLst/>
                          <a:latin typeface="Calibri" panose="020F0502020204030204" pitchFamily="34" charset="0"/>
                        </a:rPr>
                        <a:t>Topic 27</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care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provider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quality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health</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service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hospital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outcome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cost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practice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implementation</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3410343"/>
                  </a:ext>
                </a:extLst>
              </a:tr>
              <a:tr h="149870">
                <a:tc>
                  <a:txBody>
                    <a:bodyPr/>
                    <a:lstStyle/>
                    <a:p>
                      <a:pPr algn="ctr" fontAlgn="b"/>
                      <a:r>
                        <a:rPr lang="en-US" sz="1000" b="1" i="0" u="none" strike="noStrike">
                          <a:solidFill>
                            <a:srgbClr val="000000"/>
                          </a:solidFill>
                          <a:effectLst/>
                          <a:latin typeface="Calibri" panose="020F0502020204030204" pitchFamily="34" charset="0"/>
                        </a:rPr>
                        <a:t>Topic 28</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training</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program</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trainee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faculty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mentor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career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year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scientist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train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biology</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493292"/>
                  </a:ext>
                </a:extLst>
              </a:tr>
              <a:tr h="149870">
                <a:tc>
                  <a:txBody>
                    <a:bodyPr/>
                    <a:lstStyle/>
                    <a:p>
                      <a:pPr algn="ctr" fontAlgn="b"/>
                      <a:r>
                        <a:rPr lang="en-US" sz="1000" b="1" i="0" u="none" strike="noStrike">
                          <a:solidFill>
                            <a:srgbClr val="000000"/>
                          </a:solidFill>
                          <a:effectLst/>
                          <a:latin typeface="Calibri" panose="020F0502020204030204" pitchFamily="34" charset="0"/>
                        </a:rPr>
                        <a:t>Topic 29</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risk</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factor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study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exposure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cohort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woman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cvd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genetic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high</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environmental</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3790472"/>
                  </a:ext>
                </a:extLst>
              </a:tr>
              <a:tr h="149870">
                <a:tc>
                  <a:txBody>
                    <a:bodyPr/>
                    <a:lstStyle/>
                    <a:p>
                      <a:pPr algn="ctr" fontAlgn="b"/>
                      <a:r>
                        <a:rPr lang="en-US" sz="1000" b="1" i="0" u="none" strike="noStrike">
                          <a:solidFill>
                            <a:srgbClr val="000000"/>
                          </a:solidFill>
                          <a:effectLst/>
                          <a:latin typeface="Calibri" panose="020F0502020204030204" pitchFamily="34" charset="0"/>
                        </a:rPr>
                        <a:t>Topic 30</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alcohol</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ethanol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drinking</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use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consumption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abuse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dependence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alcoholism</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aud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drink</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1395999"/>
                  </a:ext>
                </a:extLst>
              </a:tr>
              <a:tr h="149870">
                <a:tc>
                  <a:txBody>
                    <a:bodyPr/>
                    <a:lstStyle/>
                    <a:p>
                      <a:pPr algn="ctr" fontAlgn="b"/>
                      <a:r>
                        <a:rPr lang="en-US" sz="1000" b="1" i="0" u="none" strike="noStrike">
                          <a:solidFill>
                            <a:srgbClr val="000000"/>
                          </a:solidFill>
                          <a:effectLst/>
                          <a:latin typeface="Calibri" panose="020F0502020204030204" pitchFamily="34" charset="0"/>
                        </a:rPr>
                        <a:t>Topic 31</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disease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kidney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heart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cardiac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renal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ckd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failure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cardiovascular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genetic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vascular</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1948541"/>
                  </a:ext>
                </a:extLst>
              </a:tr>
              <a:tr h="149870">
                <a:tc>
                  <a:txBody>
                    <a:bodyPr/>
                    <a:lstStyle/>
                    <a:p>
                      <a:pPr algn="ctr" fontAlgn="b"/>
                      <a:r>
                        <a:rPr lang="en-US" sz="1000" b="1" i="0" u="none" strike="noStrike">
                          <a:solidFill>
                            <a:srgbClr val="000000"/>
                          </a:solidFill>
                          <a:effectLst/>
                          <a:latin typeface="Calibri" panose="020F0502020204030204" pitchFamily="34" charset="0"/>
                        </a:rPr>
                        <a:t>Topic 32</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cognitive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age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memory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aging</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old</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adult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decline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task</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change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impairment</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8932870"/>
                  </a:ext>
                </a:extLst>
              </a:tr>
              <a:tr h="149870">
                <a:tc>
                  <a:txBody>
                    <a:bodyPr/>
                    <a:lstStyle/>
                    <a:p>
                      <a:pPr algn="ctr" fontAlgn="b"/>
                      <a:r>
                        <a:rPr lang="en-US" sz="1000" b="1" i="0" u="none" strike="noStrike">
                          <a:solidFill>
                            <a:srgbClr val="000000"/>
                          </a:solidFill>
                          <a:effectLst/>
                          <a:latin typeface="Calibri" panose="020F0502020204030204" pitchFamily="34" charset="0"/>
                        </a:rPr>
                        <a:t>Topic 33</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intervention</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behavior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treatment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month</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control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self</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youth</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adolescent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outcome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adherence</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1470565"/>
                  </a:ext>
                </a:extLst>
              </a:tr>
              <a:tr h="149870">
                <a:tc>
                  <a:txBody>
                    <a:bodyPr/>
                    <a:lstStyle/>
                    <a:p>
                      <a:pPr algn="ctr" fontAlgn="b"/>
                      <a:r>
                        <a:rPr lang="en-US" sz="1000" b="1" i="0" u="none" strike="noStrike">
                          <a:solidFill>
                            <a:srgbClr val="000000"/>
                          </a:solidFill>
                          <a:effectLst/>
                          <a:latin typeface="Calibri" panose="020F0502020204030204" pitchFamily="34" charset="0"/>
                        </a:rPr>
                        <a:t>Topic 34</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breast</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woman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cancer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metastasis</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estrogen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er</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mammary</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her2</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tnbc</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mammography</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2984411"/>
                  </a:ext>
                </a:extLst>
              </a:tr>
              <a:tr h="149870">
                <a:tc>
                  <a:txBody>
                    <a:bodyPr/>
                    <a:lstStyle/>
                    <a:p>
                      <a:pPr algn="ctr" fontAlgn="b"/>
                      <a:r>
                        <a:rPr lang="en-US" sz="1000" b="1" i="0" u="none" strike="noStrike">
                          <a:solidFill>
                            <a:srgbClr val="000000"/>
                          </a:solidFill>
                          <a:effectLst/>
                          <a:latin typeface="Calibri" panose="020F0502020204030204" pitchFamily="34" charset="0"/>
                        </a:rPr>
                        <a:t>Topic 35</a:t>
                      </a:r>
                    </a:p>
                  </a:txBody>
                  <a:tcPr marL="5828" marR="5828" marT="5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bone</a:t>
                      </a:r>
                    </a:p>
                  </a:txBody>
                  <a:tcPr marL="5828" marR="5828" marT="5828"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fracture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osteoporosis</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osteoblast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skeletal</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tissue</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formation</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loss</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osteoclast</a:t>
                      </a:r>
                    </a:p>
                  </a:txBody>
                  <a:tcPr marL="5828" marR="5828" marT="582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muscle</a:t>
                      </a:r>
                    </a:p>
                  </a:txBody>
                  <a:tcPr marL="5828" marR="5828" marT="582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4505731"/>
                  </a:ext>
                </a:extLst>
              </a:tr>
            </a:tbl>
          </a:graphicData>
        </a:graphic>
      </p:graphicFrame>
      <p:graphicFrame>
        <p:nvGraphicFramePr>
          <p:cNvPr id="3" name="Table 2">
            <a:extLst>
              <a:ext uri="{FF2B5EF4-FFF2-40B4-BE49-F238E27FC236}">
                <a16:creationId xmlns:a16="http://schemas.microsoft.com/office/drawing/2014/main" id="{8E46084A-DD85-4071-9086-26C70814189F}"/>
              </a:ext>
            </a:extLst>
          </p:cNvPr>
          <p:cNvGraphicFramePr>
            <a:graphicFrameLocks noGrp="1"/>
          </p:cNvGraphicFramePr>
          <p:nvPr>
            <p:extLst>
              <p:ext uri="{D42A27DB-BD31-4B8C-83A1-F6EECF244321}">
                <p14:modId xmlns:p14="http://schemas.microsoft.com/office/powerpoint/2010/main" val="1298953450"/>
              </p:ext>
            </p:extLst>
          </p:nvPr>
        </p:nvGraphicFramePr>
        <p:xfrm>
          <a:off x="4838700" y="1583724"/>
          <a:ext cx="2774950" cy="4838700"/>
        </p:xfrm>
        <a:graphic>
          <a:graphicData uri="http://schemas.openxmlformats.org/drawingml/2006/table">
            <a:tbl>
              <a:tblPr>
                <a:tableStyleId>{5C22544A-7EE6-4342-B048-85BDC9FD1C3A}</a:tableStyleId>
              </a:tblPr>
              <a:tblGrid>
                <a:gridCol w="2774950">
                  <a:extLst>
                    <a:ext uri="{9D8B030D-6E8A-4147-A177-3AD203B41FA5}">
                      <a16:colId xmlns:a16="http://schemas.microsoft.com/office/drawing/2014/main" val="1084891145"/>
                    </a:ext>
                  </a:extLst>
                </a:gridCol>
              </a:tblGrid>
              <a:tr h="182880">
                <a:tc>
                  <a:txBody>
                    <a:bodyPr/>
                    <a:lstStyle/>
                    <a:p>
                      <a:pPr algn="ctr" rtl="0" fontAlgn="b"/>
                      <a:r>
                        <a:rPr lang="en-US" sz="3200" b="1" u="none" strike="noStrike">
                          <a:solidFill>
                            <a:schemeClr val="accent1">
                              <a:lumMod val="50000"/>
                            </a:schemeClr>
                          </a:solidFill>
                          <a:effectLst/>
                        </a:rPr>
                        <a:t>Topic 18</a:t>
                      </a:r>
                      <a:endParaRPr lang="en-US" sz="3200" b="1" i="0" u="none" strike="noStrike">
                        <a:solidFill>
                          <a:schemeClr val="accent1">
                            <a:lumMod val="50000"/>
                          </a:schemeClr>
                        </a:solidFill>
                        <a:effectLst/>
                        <a:latin typeface="Calibri" panose="020F0502020204030204" pitchFamily="34" charset="0"/>
                      </a:endParaRPr>
                    </a:p>
                  </a:txBody>
                  <a:tcPr marL="7620" marR="7620" marT="7620" marB="0" anchor="b">
                    <a:lnL w="38100" cap="flat" cmpd="sng" algn="ctr">
                      <a:solidFill>
                        <a:schemeClr val="accent5">
                          <a:lumMod val="50000"/>
                        </a:schemeClr>
                      </a:solidFill>
                      <a:prstDash val="solid"/>
                      <a:round/>
                      <a:headEnd type="none" w="med" len="med"/>
                      <a:tailEnd type="none" w="med" len="med"/>
                    </a:lnL>
                    <a:lnR w="38100" cap="flat" cmpd="sng" algn="ctr">
                      <a:solidFill>
                        <a:schemeClr val="accent5">
                          <a:lumMod val="50000"/>
                        </a:schemeClr>
                      </a:solidFill>
                      <a:prstDash val="solid"/>
                      <a:round/>
                      <a:headEnd type="none" w="med" len="med"/>
                      <a:tailEnd type="none" w="med" len="med"/>
                    </a:lnR>
                    <a:lnT w="38100" cap="flat" cmpd="sng" algn="ctr">
                      <a:solidFill>
                        <a:schemeClr val="accent5">
                          <a:lumMod val="50000"/>
                        </a:schemeClr>
                      </a:solidFill>
                      <a:prstDash val="solid"/>
                      <a:round/>
                      <a:headEnd type="none" w="med" len="med"/>
                      <a:tailEnd type="none" w="med" len="med"/>
                    </a:lnT>
                    <a:lnB w="38100" cap="flat" cmpd="sng" algn="ctr">
                      <a:solidFill>
                        <a:schemeClr val="accent5">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57900896"/>
                  </a:ext>
                </a:extLst>
              </a:tr>
              <a:tr h="350520">
                <a:tc>
                  <a:txBody>
                    <a:bodyPr/>
                    <a:lstStyle/>
                    <a:p>
                      <a:pPr algn="ctr" rtl="0" fontAlgn="b"/>
                      <a:r>
                        <a:rPr lang="en-US" sz="2800" u="none" strike="noStrike">
                          <a:effectLst/>
                        </a:rPr>
                        <a:t>lung</a:t>
                      </a:r>
                      <a:endParaRPr lang="en-US" sz="2800" b="0" i="0" u="none" strike="noStrike">
                        <a:solidFill>
                          <a:srgbClr val="000000"/>
                        </a:solidFill>
                        <a:effectLst/>
                        <a:latin typeface="Calibri" panose="020F0502020204030204" pitchFamily="34" charset="0"/>
                      </a:endParaRPr>
                    </a:p>
                  </a:txBody>
                  <a:tcPr marL="7620" marR="7620" marT="7620" marB="0" anchor="b">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T w="38100" cap="flat" cmpd="sng" algn="ctr">
                      <a:solidFill>
                        <a:schemeClr val="accent5">
                          <a:lumMod val="50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3500387169"/>
                  </a:ext>
                </a:extLst>
              </a:tr>
              <a:tr h="350520">
                <a:tc>
                  <a:txBody>
                    <a:bodyPr/>
                    <a:lstStyle/>
                    <a:p>
                      <a:pPr algn="ctr" rtl="0" fontAlgn="b"/>
                      <a:r>
                        <a:rPr lang="en-US" sz="2800" u="none" strike="noStrike">
                          <a:effectLst/>
                        </a:rPr>
                        <a:t>pulmonary</a:t>
                      </a:r>
                      <a:endParaRPr lang="en-US" sz="2800" b="0" i="0" u="none" strike="noStrike">
                        <a:solidFill>
                          <a:srgbClr val="000000"/>
                        </a:solidFill>
                        <a:effectLst/>
                        <a:latin typeface="Calibri" panose="020F0502020204030204" pitchFamily="34" charset="0"/>
                      </a:endParaRPr>
                    </a:p>
                  </a:txBody>
                  <a:tcPr marL="7620" marR="7620" marT="7620" marB="0" anchor="b">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775448279"/>
                  </a:ext>
                </a:extLst>
              </a:tr>
              <a:tr h="350520">
                <a:tc>
                  <a:txBody>
                    <a:bodyPr/>
                    <a:lstStyle/>
                    <a:p>
                      <a:pPr algn="ctr" rtl="0" fontAlgn="b"/>
                      <a:r>
                        <a:rPr lang="en-US" sz="2800" u="none" strike="noStrike">
                          <a:effectLst/>
                        </a:rPr>
                        <a:t>airway</a:t>
                      </a:r>
                      <a:endParaRPr lang="en-US" sz="2800" b="0" i="0" u="none" strike="noStrike">
                        <a:solidFill>
                          <a:srgbClr val="000000"/>
                        </a:solidFill>
                        <a:effectLst/>
                        <a:latin typeface="Calibri" panose="020F0502020204030204" pitchFamily="34" charset="0"/>
                      </a:endParaRPr>
                    </a:p>
                  </a:txBody>
                  <a:tcPr marL="7620" marR="7620" marT="7620" marB="0" anchor="b">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2012108476"/>
                  </a:ext>
                </a:extLst>
              </a:tr>
              <a:tr h="350520">
                <a:tc>
                  <a:txBody>
                    <a:bodyPr/>
                    <a:lstStyle/>
                    <a:p>
                      <a:pPr algn="ctr" rtl="0" fontAlgn="b"/>
                      <a:r>
                        <a:rPr lang="en-US" sz="2800" u="none" strike="noStrike">
                          <a:effectLst/>
                        </a:rPr>
                        <a:t>asthma</a:t>
                      </a:r>
                      <a:endParaRPr lang="en-US" sz="2800" b="0" i="0" u="none" strike="noStrike">
                        <a:solidFill>
                          <a:srgbClr val="000000"/>
                        </a:solidFill>
                        <a:effectLst/>
                        <a:latin typeface="Calibri" panose="020F0502020204030204" pitchFamily="34" charset="0"/>
                      </a:endParaRPr>
                    </a:p>
                  </a:txBody>
                  <a:tcPr marL="7620" marR="7620" marT="7620" marB="0" anchor="b">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1018397719"/>
                  </a:ext>
                </a:extLst>
              </a:tr>
              <a:tr h="350520">
                <a:tc>
                  <a:txBody>
                    <a:bodyPr/>
                    <a:lstStyle/>
                    <a:p>
                      <a:pPr algn="ctr" rtl="0" fontAlgn="b"/>
                      <a:r>
                        <a:rPr lang="en-US" sz="2800" u="none" strike="noStrike">
                          <a:effectLst/>
                        </a:rPr>
                        <a:t>injury</a:t>
                      </a:r>
                      <a:endParaRPr lang="en-US" sz="2800" b="0" i="0" u="none" strike="noStrike">
                        <a:solidFill>
                          <a:srgbClr val="000000"/>
                        </a:solidFill>
                        <a:effectLst/>
                        <a:latin typeface="Calibri" panose="020F0502020204030204" pitchFamily="34" charset="0"/>
                      </a:endParaRPr>
                    </a:p>
                  </a:txBody>
                  <a:tcPr marL="7620" marR="7620" marT="7620" marB="0" anchor="b">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3926082955"/>
                  </a:ext>
                </a:extLst>
              </a:tr>
              <a:tr h="350520">
                <a:tc>
                  <a:txBody>
                    <a:bodyPr/>
                    <a:lstStyle/>
                    <a:p>
                      <a:pPr algn="ctr" rtl="0" fontAlgn="b"/>
                      <a:r>
                        <a:rPr lang="en-US" sz="2800" u="none" strike="noStrike" err="1">
                          <a:effectLst/>
                        </a:rPr>
                        <a:t>copd</a:t>
                      </a:r>
                      <a:endParaRPr lang="en-US" sz="2800" b="0" i="0" u="none" strike="noStrike">
                        <a:solidFill>
                          <a:srgbClr val="000000"/>
                        </a:solidFill>
                        <a:effectLst/>
                        <a:latin typeface="Calibri" panose="020F0502020204030204" pitchFamily="34" charset="0"/>
                      </a:endParaRPr>
                    </a:p>
                  </a:txBody>
                  <a:tcPr marL="7620" marR="7620" marT="7620" marB="0" anchor="b">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2353084295"/>
                  </a:ext>
                </a:extLst>
              </a:tr>
              <a:tr h="350520">
                <a:tc>
                  <a:txBody>
                    <a:bodyPr/>
                    <a:lstStyle/>
                    <a:p>
                      <a:pPr algn="ctr" rtl="0" fontAlgn="b"/>
                      <a:r>
                        <a:rPr lang="en-US" sz="2800" u="none" strike="noStrike">
                          <a:effectLst/>
                        </a:rPr>
                        <a:t>alveolar</a:t>
                      </a:r>
                      <a:endParaRPr lang="en-US" sz="2800" b="0" i="0" u="none" strike="noStrike">
                        <a:solidFill>
                          <a:srgbClr val="000000"/>
                        </a:solidFill>
                        <a:effectLst/>
                        <a:latin typeface="Calibri" panose="020F0502020204030204" pitchFamily="34" charset="0"/>
                      </a:endParaRPr>
                    </a:p>
                  </a:txBody>
                  <a:tcPr marL="7620" marR="7620" marT="7620" marB="0" anchor="b">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2260222692"/>
                  </a:ext>
                </a:extLst>
              </a:tr>
              <a:tr h="350520">
                <a:tc>
                  <a:txBody>
                    <a:bodyPr/>
                    <a:lstStyle/>
                    <a:p>
                      <a:pPr algn="ctr" rtl="0" fontAlgn="b"/>
                      <a:r>
                        <a:rPr lang="en-US" sz="2800" u="none" strike="noStrike" err="1">
                          <a:effectLst/>
                        </a:rPr>
                        <a:t>epthielial</a:t>
                      </a:r>
                      <a:endParaRPr lang="en-US" sz="2800" b="0" i="0" u="none" strike="noStrike">
                        <a:solidFill>
                          <a:srgbClr val="000000"/>
                        </a:solidFill>
                        <a:effectLst/>
                        <a:latin typeface="Calibri" panose="020F0502020204030204" pitchFamily="34" charset="0"/>
                      </a:endParaRPr>
                    </a:p>
                  </a:txBody>
                  <a:tcPr marL="7620" marR="7620" marT="7620" marB="0" anchor="b">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1913615269"/>
                  </a:ext>
                </a:extLst>
              </a:tr>
              <a:tr h="350520">
                <a:tc>
                  <a:txBody>
                    <a:bodyPr/>
                    <a:lstStyle/>
                    <a:p>
                      <a:pPr algn="ctr" rtl="0" fontAlgn="b"/>
                      <a:r>
                        <a:rPr lang="en-US" sz="2800" u="none" strike="noStrike" err="1">
                          <a:effectLst/>
                        </a:rPr>
                        <a:t>cf</a:t>
                      </a:r>
                      <a:endParaRPr lang="en-US" sz="2800" b="0" i="0" u="none" strike="noStrike">
                        <a:solidFill>
                          <a:srgbClr val="000000"/>
                        </a:solidFill>
                        <a:effectLst/>
                        <a:latin typeface="Calibri" panose="020F0502020204030204" pitchFamily="34" charset="0"/>
                      </a:endParaRPr>
                    </a:p>
                  </a:txBody>
                  <a:tcPr marL="7620" marR="7620" marT="7620" marB="0" anchor="b">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solidFill>
                      <a:schemeClr val="bg1"/>
                    </a:solidFill>
                  </a:tcPr>
                </a:tc>
                <a:extLst>
                  <a:ext uri="{0D108BD9-81ED-4DB2-BD59-A6C34878D82A}">
                    <a16:rowId xmlns:a16="http://schemas.microsoft.com/office/drawing/2014/main" val="3861759766"/>
                  </a:ext>
                </a:extLst>
              </a:tr>
              <a:tr h="350520">
                <a:tc>
                  <a:txBody>
                    <a:bodyPr/>
                    <a:lstStyle/>
                    <a:p>
                      <a:pPr algn="ctr" rtl="0" fontAlgn="b"/>
                      <a:r>
                        <a:rPr lang="en-US" sz="2800" u="none" strike="noStrike">
                          <a:effectLst/>
                        </a:rPr>
                        <a:t>inflammation</a:t>
                      </a:r>
                      <a:endParaRPr lang="en-US" sz="2800" b="0" i="0" u="none" strike="noStrike">
                        <a:solidFill>
                          <a:srgbClr val="000000"/>
                        </a:solidFill>
                        <a:effectLst/>
                        <a:latin typeface="Calibri" panose="020F0502020204030204" pitchFamily="34" charset="0"/>
                      </a:endParaRPr>
                    </a:p>
                  </a:txBody>
                  <a:tcPr marL="7620" marR="7620" marT="7620" marB="0" anchor="b">
                    <a:lnL w="38100" cap="flat" cmpd="sng" algn="ctr">
                      <a:solidFill>
                        <a:schemeClr val="accent2">
                          <a:lumMod val="75000"/>
                        </a:schemeClr>
                      </a:solidFill>
                      <a:prstDash val="solid"/>
                      <a:round/>
                      <a:headEnd type="none" w="med" len="med"/>
                      <a:tailEnd type="none" w="med" len="med"/>
                    </a:lnL>
                    <a:lnR w="38100" cap="flat" cmpd="sng" algn="ctr">
                      <a:solidFill>
                        <a:schemeClr val="accent2">
                          <a:lumMod val="75000"/>
                        </a:schemeClr>
                      </a:solidFill>
                      <a:prstDash val="solid"/>
                      <a:round/>
                      <a:headEnd type="none" w="med" len="med"/>
                      <a:tailEnd type="none" w="med" len="med"/>
                    </a:lnR>
                    <a:lnB w="38100" cap="flat" cmpd="sng" algn="ctr">
                      <a:solidFill>
                        <a:schemeClr val="accent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04859580"/>
                  </a:ext>
                </a:extLst>
              </a:tr>
            </a:tbl>
          </a:graphicData>
        </a:graphic>
      </p:graphicFrame>
      <p:sp>
        <p:nvSpPr>
          <p:cNvPr id="6" name="TextBox 5">
            <a:extLst>
              <a:ext uri="{FF2B5EF4-FFF2-40B4-BE49-F238E27FC236}">
                <a16:creationId xmlns:a16="http://schemas.microsoft.com/office/drawing/2014/main" id="{9AD60162-EAAA-F573-A826-D0EC69C5DC86}"/>
              </a:ext>
            </a:extLst>
          </p:cNvPr>
          <p:cNvSpPr txBox="1"/>
          <p:nvPr/>
        </p:nvSpPr>
        <p:spPr>
          <a:xfrm>
            <a:off x="11721314" y="6436348"/>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ITC Franklin Gothic Std Book"/>
              </a:rPr>
              <a:t>26</a:t>
            </a:r>
          </a:p>
        </p:txBody>
      </p:sp>
    </p:spTree>
    <p:extLst>
      <p:ext uri="{BB962C8B-B14F-4D97-AF65-F5344CB8AC3E}">
        <p14:creationId xmlns:p14="http://schemas.microsoft.com/office/powerpoint/2010/main" val="3139223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2409" y="283922"/>
            <a:ext cx="11764487" cy="644660"/>
          </a:xfrm>
          <a:prstGeom prst="rect">
            <a:avLst/>
          </a:prstGeom>
        </p:spPr>
        <p:txBody>
          <a:bodyPr/>
          <a:lstStyle/>
          <a:p>
            <a:pPr algn="ctr"/>
            <a:r>
              <a:rPr lang="en-US" b="1">
                <a:solidFill>
                  <a:srgbClr val="002060"/>
                </a:solidFill>
                <a:latin typeface="ITC Franklin Gothic Std Book" panose="020B0504030503020204" pitchFamily="34" charset="0"/>
              </a:rPr>
              <a:t>Example of Topic Dynamic for Topic 1</a:t>
            </a:r>
          </a:p>
        </p:txBody>
      </p:sp>
      <p:graphicFrame>
        <p:nvGraphicFramePr>
          <p:cNvPr id="6" name="Table 5">
            <a:extLst>
              <a:ext uri="{FF2B5EF4-FFF2-40B4-BE49-F238E27FC236}">
                <a16:creationId xmlns:a16="http://schemas.microsoft.com/office/drawing/2014/main" id="{FCD5AFC0-2B07-DF4D-99F1-71267660C47B}"/>
              </a:ext>
            </a:extLst>
          </p:cNvPr>
          <p:cNvGraphicFramePr>
            <a:graphicFrameLocks noGrp="1"/>
          </p:cNvGraphicFramePr>
          <p:nvPr>
            <p:extLst>
              <p:ext uri="{D42A27DB-BD31-4B8C-83A1-F6EECF244321}">
                <p14:modId xmlns:p14="http://schemas.microsoft.com/office/powerpoint/2010/main" val="1032231179"/>
              </p:ext>
            </p:extLst>
          </p:nvPr>
        </p:nvGraphicFramePr>
        <p:xfrm>
          <a:off x="445677" y="1459952"/>
          <a:ext cx="11300646" cy="4763446"/>
        </p:xfrm>
        <a:graphic>
          <a:graphicData uri="http://schemas.openxmlformats.org/drawingml/2006/table">
            <a:tbl>
              <a:tblPr/>
              <a:tblGrid>
                <a:gridCol w="807189">
                  <a:extLst>
                    <a:ext uri="{9D8B030D-6E8A-4147-A177-3AD203B41FA5}">
                      <a16:colId xmlns:a16="http://schemas.microsoft.com/office/drawing/2014/main" val="249332079"/>
                    </a:ext>
                  </a:extLst>
                </a:gridCol>
                <a:gridCol w="807189">
                  <a:extLst>
                    <a:ext uri="{9D8B030D-6E8A-4147-A177-3AD203B41FA5}">
                      <a16:colId xmlns:a16="http://schemas.microsoft.com/office/drawing/2014/main" val="840727389"/>
                    </a:ext>
                  </a:extLst>
                </a:gridCol>
                <a:gridCol w="811934">
                  <a:extLst>
                    <a:ext uri="{9D8B030D-6E8A-4147-A177-3AD203B41FA5}">
                      <a16:colId xmlns:a16="http://schemas.microsoft.com/office/drawing/2014/main" val="1740766960"/>
                    </a:ext>
                  </a:extLst>
                </a:gridCol>
                <a:gridCol w="802444">
                  <a:extLst>
                    <a:ext uri="{9D8B030D-6E8A-4147-A177-3AD203B41FA5}">
                      <a16:colId xmlns:a16="http://schemas.microsoft.com/office/drawing/2014/main" val="1237397172"/>
                    </a:ext>
                  </a:extLst>
                </a:gridCol>
                <a:gridCol w="807189">
                  <a:extLst>
                    <a:ext uri="{9D8B030D-6E8A-4147-A177-3AD203B41FA5}">
                      <a16:colId xmlns:a16="http://schemas.microsoft.com/office/drawing/2014/main" val="4071339098"/>
                    </a:ext>
                  </a:extLst>
                </a:gridCol>
                <a:gridCol w="807189">
                  <a:extLst>
                    <a:ext uri="{9D8B030D-6E8A-4147-A177-3AD203B41FA5}">
                      <a16:colId xmlns:a16="http://schemas.microsoft.com/office/drawing/2014/main" val="4281762544"/>
                    </a:ext>
                  </a:extLst>
                </a:gridCol>
                <a:gridCol w="807189">
                  <a:extLst>
                    <a:ext uri="{9D8B030D-6E8A-4147-A177-3AD203B41FA5}">
                      <a16:colId xmlns:a16="http://schemas.microsoft.com/office/drawing/2014/main" val="3764597578"/>
                    </a:ext>
                  </a:extLst>
                </a:gridCol>
                <a:gridCol w="807189">
                  <a:extLst>
                    <a:ext uri="{9D8B030D-6E8A-4147-A177-3AD203B41FA5}">
                      <a16:colId xmlns:a16="http://schemas.microsoft.com/office/drawing/2014/main" val="4131792991"/>
                    </a:ext>
                  </a:extLst>
                </a:gridCol>
                <a:gridCol w="807189">
                  <a:extLst>
                    <a:ext uri="{9D8B030D-6E8A-4147-A177-3AD203B41FA5}">
                      <a16:colId xmlns:a16="http://schemas.microsoft.com/office/drawing/2014/main" val="3637234173"/>
                    </a:ext>
                  </a:extLst>
                </a:gridCol>
                <a:gridCol w="807189">
                  <a:extLst>
                    <a:ext uri="{9D8B030D-6E8A-4147-A177-3AD203B41FA5}">
                      <a16:colId xmlns:a16="http://schemas.microsoft.com/office/drawing/2014/main" val="1271872596"/>
                    </a:ext>
                  </a:extLst>
                </a:gridCol>
                <a:gridCol w="807189">
                  <a:extLst>
                    <a:ext uri="{9D8B030D-6E8A-4147-A177-3AD203B41FA5}">
                      <a16:colId xmlns:a16="http://schemas.microsoft.com/office/drawing/2014/main" val="4198258089"/>
                    </a:ext>
                  </a:extLst>
                </a:gridCol>
                <a:gridCol w="807189">
                  <a:extLst>
                    <a:ext uri="{9D8B030D-6E8A-4147-A177-3AD203B41FA5}">
                      <a16:colId xmlns:a16="http://schemas.microsoft.com/office/drawing/2014/main" val="4101064038"/>
                    </a:ext>
                  </a:extLst>
                </a:gridCol>
                <a:gridCol w="807189">
                  <a:extLst>
                    <a:ext uri="{9D8B030D-6E8A-4147-A177-3AD203B41FA5}">
                      <a16:colId xmlns:a16="http://schemas.microsoft.com/office/drawing/2014/main" val="1533403813"/>
                    </a:ext>
                  </a:extLst>
                </a:gridCol>
                <a:gridCol w="807189">
                  <a:extLst>
                    <a:ext uri="{9D8B030D-6E8A-4147-A177-3AD203B41FA5}">
                      <a16:colId xmlns:a16="http://schemas.microsoft.com/office/drawing/2014/main" val="121208577"/>
                    </a:ext>
                  </a:extLst>
                </a:gridCol>
              </a:tblGrid>
              <a:tr h="323810">
                <a:tc>
                  <a:txBody>
                    <a:bodyPr/>
                    <a:lstStyle/>
                    <a:p>
                      <a:pPr algn="l" fontAlgn="b"/>
                      <a:r>
                        <a:rPr lang="en-US" sz="1600" b="1" i="0" u="none" strike="noStrike">
                          <a:solidFill>
                            <a:schemeClr val="tx1"/>
                          </a:solidFill>
                          <a:effectLst/>
                          <a:latin typeface="Calibri" panose="020F0502020204030204" pitchFamily="34" charset="0"/>
                        </a:rPr>
                        <a:t>Topic</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l" fontAlgn="b"/>
                      <a:r>
                        <a:rPr lang="en-US" sz="1600" b="1" i="0" u="none" strike="noStrike">
                          <a:solidFill>
                            <a:schemeClr val="tx1"/>
                          </a:solidFill>
                          <a:effectLst/>
                          <a:latin typeface="Calibri" panose="020F0502020204030204" pitchFamily="34" charset="0"/>
                        </a:rPr>
                        <a:t>2008</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l" fontAlgn="b"/>
                      <a:r>
                        <a:rPr lang="en-US" sz="1600" b="1" i="0" u="none" strike="noStrike">
                          <a:solidFill>
                            <a:schemeClr val="tx1"/>
                          </a:solidFill>
                          <a:effectLst/>
                          <a:latin typeface="Calibri" panose="020F0502020204030204" pitchFamily="34" charset="0"/>
                        </a:rPr>
                        <a:t>2009</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l" fontAlgn="b"/>
                      <a:r>
                        <a:rPr lang="en-US" sz="1600" b="1" i="0" u="none" strike="noStrike">
                          <a:solidFill>
                            <a:schemeClr val="tx1"/>
                          </a:solidFill>
                          <a:effectLst/>
                          <a:latin typeface="Calibri" panose="020F0502020204030204" pitchFamily="34" charset="0"/>
                        </a:rPr>
                        <a:t>2010</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l" fontAlgn="b"/>
                      <a:r>
                        <a:rPr lang="en-US" sz="1600" b="1" i="0" u="none" strike="noStrike">
                          <a:solidFill>
                            <a:schemeClr val="tx1"/>
                          </a:solidFill>
                          <a:effectLst/>
                          <a:latin typeface="Calibri" panose="020F0502020204030204" pitchFamily="34" charset="0"/>
                        </a:rPr>
                        <a:t>2011</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l" fontAlgn="b"/>
                      <a:r>
                        <a:rPr lang="en-US" sz="1600" b="1" i="0" u="none" strike="noStrike">
                          <a:solidFill>
                            <a:schemeClr val="tx1"/>
                          </a:solidFill>
                          <a:effectLst/>
                          <a:latin typeface="Calibri" panose="020F0502020204030204" pitchFamily="34" charset="0"/>
                        </a:rPr>
                        <a:t>2012</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l" fontAlgn="b"/>
                      <a:r>
                        <a:rPr lang="en-US" sz="1600" b="1" i="0" u="none" strike="noStrike">
                          <a:solidFill>
                            <a:schemeClr val="tx1"/>
                          </a:solidFill>
                          <a:effectLst/>
                          <a:latin typeface="Calibri" panose="020F0502020204030204" pitchFamily="34" charset="0"/>
                        </a:rPr>
                        <a:t>2013</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l" fontAlgn="b"/>
                      <a:r>
                        <a:rPr lang="en-US" sz="1600" b="1" i="0" u="none" strike="noStrike">
                          <a:solidFill>
                            <a:schemeClr val="tx1"/>
                          </a:solidFill>
                          <a:effectLst/>
                          <a:latin typeface="Calibri" panose="020F0502020204030204" pitchFamily="34" charset="0"/>
                        </a:rPr>
                        <a:t>2014</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l" fontAlgn="b"/>
                      <a:r>
                        <a:rPr lang="en-US" sz="1600" b="1" i="0" u="none" strike="noStrike">
                          <a:solidFill>
                            <a:schemeClr val="tx1"/>
                          </a:solidFill>
                          <a:effectLst/>
                          <a:latin typeface="Calibri" panose="020F0502020204030204" pitchFamily="34" charset="0"/>
                        </a:rPr>
                        <a:t>2015</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l" fontAlgn="b"/>
                      <a:r>
                        <a:rPr lang="en-US" sz="1600" b="1" i="0" u="none" strike="noStrike">
                          <a:solidFill>
                            <a:schemeClr val="tx1"/>
                          </a:solidFill>
                          <a:effectLst/>
                          <a:latin typeface="Calibri" panose="020F0502020204030204" pitchFamily="34" charset="0"/>
                        </a:rPr>
                        <a:t>2016</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l" fontAlgn="b"/>
                      <a:r>
                        <a:rPr lang="en-US" sz="1600" b="1" i="0" u="none" strike="noStrike">
                          <a:solidFill>
                            <a:schemeClr val="tx1"/>
                          </a:solidFill>
                          <a:effectLst/>
                          <a:latin typeface="Calibri" panose="020F0502020204030204" pitchFamily="34" charset="0"/>
                        </a:rPr>
                        <a:t>2017</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l" fontAlgn="b"/>
                      <a:r>
                        <a:rPr lang="en-US" sz="1600" b="1" i="0" u="none" strike="noStrike">
                          <a:solidFill>
                            <a:schemeClr val="tx1"/>
                          </a:solidFill>
                          <a:effectLst/>
                          <a:latin typeface="Calibri" panose="020F0502020204030204" pitchFamily="34" charset="0"/>
                        </a:rPr>
                        <a:t>2018</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l" fontAlgn="b"/>
                      <a:r>
                        <a:rPr lang="en-US" sz="1600" b="1" i="0" u="none" strike="noStrike">
                          <a:solidFill>
                            <a:schemeClr val="tx1"/>
                          </a:solidFill>
                          <a:effectLst/>
                          <a:latin typeface="Calibri" panose="020F0502020204030204" pitchFamily="34" charset="0"/>
                        </a:rPr>
                        <a:t>2019</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l" fontAlgn="b"/>
                      <a:r>
                        <a:rPr lang="en-US" sz="1600" b="1" i="0" u="none" strike="noStrike">
                          <a:solidFill>
                            <a:schemeClr val="tx1"/>
                          </a:solidFill>
                          <a:effectLst/>
                          <a:latin typeface="Calibri" panose="020F0502020204030204" pitchFamily="34" charset="0"/>
                        </a:rPr>
                        <a:t>2020</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769798097"/>
                  </a:ext>
                </a:extLst>
              </a:tr>
              <a:tr h="323810">
                <a:tc>
                  <a:txBody>
                    <a:bodyPr/>
                    <a:lstStyle/>
                    <a:p>
                      <a:pPr algn="l" fontAlgn="b"/>
                      <a:r>
                        <a:rPr lang="en-US" sz="1600" b="0" i="0" u="none" strike="noStrike">
                          <a:solidFill>
                            <a:schemeClr val="tx1"/>
                          </a:solidFill>
                          <a:effectLst/>
                          <a:latin typeface="Calibri" panose="020F0502020204030204" pitchFamily="34" charset="0"/>
                        </a:rPr>
                        <a:t>cell</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600" b="0" i="0" u="none" strike="noStrike">
                          <a:solidFill>
                            <a:schemeClr val="tx1"/>
                          </a:solidFill>
                          <a:effectLst/>
                          <a:latin typeface="Calibri" panose="020F0502020204030204" pitchFamily="34" charset="0"/>
                        </a:rPr>
                        <a:t>cell</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b"/>
                      <a:r>
                        <a:rPr lang="en-US" sz="1600" b="0" i="0" u="none" strike="noStrike">
                          <a:solidFill>
                            <a:schemeClr val="tx1"/>
                          </a:solidFill>
                          <a:effectLst/>
                          <a:latin typeface="Calibri" panose="020F0502020204030204" pitchFamily="34" charset="0"/>
                        </a:rPr>
                        <a:t>cell</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600" b="0" i="0" u="none" strike="noStrike">
                          <a:solidFill>
                            <a:schemeClr val="tx1"/>
                          </a:solidFill>
                          <a:effectLst/>
                          <a:latin typeface="Calibri" panose="020F0502020204030204" pitchFamily="34" charset="0"/>
                        </a:rPr>
                        <a:t>cell</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600" b="0" i="0" u="none" strike="noStrike">
                          <a:solidFill>
                            <a:schemeClr val="tx1"/>
                          </a:solidFill>
                          <a:effectLst/>
                          <a:latin typeface="Calibri" panose="020F0502020204030204" pitchFamily="34" charset="0"/>
                        </a:rPr>
                        <a:t>cell</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600" b="0" i="0" u="none" strike="noStrike">
                          <a:solidFill>
                            <a:schemeClr val="tx1"/>
                          </a:solidFill>
                          <a:effectLst/>
                          <a:latin typeface="Calibri" panose="020F0502020204030204" pitchFamily="34" charset="0"/>
                        </a:rPr>
                        <a:t>cell</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600" b="0" i="0" u="none" strike="noStrike">
                          <a:solidFill>
                            <a:schemeClr val="tx1"/>
                          </a:solidFill>
                          <a:effectLst/>
                          <a:latin typeface="Calibri" panose="020F0502020204030204" pitchFamily="34" charset="0"/>
                        </a:rPr>
                        <a:t>cell</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600" b="0" i="0" u="none" strike="noStrike">
                          <a:solidFill>
                            <a:schemeClr val="tx1"/>
                          </a:solidFill>
                          <a:effectLst/>
                          <a:latin typeface="Calibri" panose="020F0502020204030204" pitchFamily="34" charset="0"/>
                        </a:rPr>
                        <a:t>cell</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600" b="0" i="0" u="none" strike="noStrike">
                          <a:solidFill>
                            <a:schemeClr val="tx1"/>
                          </a:solidFill>
                          <a:effectLst/>
                          <a:latin typeface="Calibri" panose="020F0502020204030204" pitchFamily="34" charset="0"/>
                        </a:rPr>
                        <a:t>cell</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600" b="0" i="0" u="none" strike="noStrike">
                          <a:solidFill>
                            <a:schemeClr val="tx1"/>
                          </a:solidFill>
                          <a:effectLst/>
                          <a:latin typeface="Calibri" panose="020F0502020204030204" pitchFamily="34" charset="0"/>
                        </a:rPr>
                        <a:t>cell</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600" b="0" i="0" u="none" strike="noStrike">
                          <a:solidFill>
                            <a:schemeClr val="tx1"/>
                          </a:solidFill>
                          <a:effectLst/>
                          <a:latin typeface="Calibri" panose="020F0502020204030204" pitchFamily="34" charset="0"/>
                        </a:rPr>
                        <a:t>cell</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600" b="0" i="0" u="none" strike="noStrike">
                          <a:solidFill>
                            <a:schemeClr val="tx1"/>
                          </a:solidFill>
                          <a:effectLst/>
                          <a:latin typeface="Calibri" panose="020F0502020204030204" pitchFamily="34" charset="0"/>
                        </a:rPr>
                        <a:t>cell</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600" b="0" i="0" u="none" strike="noStrike">
                          <a:solidFill>
                            <a:schemeClr val="tx1"/>
                          </a:solidFill>
                          <a:effectLst/>
                          <a:latin typeface="Calibri" panose="020F0502020204030204" pitchFamily="34" charset="0"/>
                        </a:rPr>
                        <a:t>cell</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600" b="0" i="0" u="none" strike="noStrike">
                          <a:solidFill>
                            <a:schemeClr val="tx1"/>
                          </a:solidFill>
                          <a:effectLst/>
                          <a:latin typeface="Calibri" panose="020F0502020204030204" pitchFamily="34" charset="0"/>
                        </a:rPr>
                        <a:t>cell</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940846579"/>
                  </a:ext>
                </a:extLst>
              </a:tr>
              <a:tr h="323810">
                <a:tc>
                  <a:txBody>
                    <a:bodyPr/>
                    <a:lstStyle/>
                    <a:p>
                      <a:pPr algn="l" fontAlgn="b"/>
                      <a:r>
                        <a:rPr lang="en-US" sz="1600" b="0" i="0" u="none" strike="noStrike">
                          <a:solidFill>
                            <a:schemeClr val="tx1"/>
                          </a:solidFill>
                          <a:effectLst/>
                          <a:latin typeface="Calibri" panose="020F0502020204030204" pitchFamily="34" charset="0"/>
                        </a:rPr>
                        <a:t>type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600" b="0" i="0" u="none" strike="noStrike">
                          <a:solidFill>
                            <a:schemeClr val="tx1"/>
                          </a:solidFill>
                          <a:effectLst/>
                          <a:latin typeface="Calibri" panose="020F0502020204030204" pitchFamily="34" charset="0"/>
                        </a:rPr>
                        <a:t>stem</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600" b="0" i="0" u="none" strike="noStrike">
                          <a:solidFill>
                            <a:schemeClr val="tx1"/>
                          </a:solidFill>
                          <a:effectLst/>
                          <a:latin typeface="Calibri" panose="020F0502020204030204" pitchFamily="34" charset="0"/>
                        </a:rPr>
                        <a:t>culture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type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cd4</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stem</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type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type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stem</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stem</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stem</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tissue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type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type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283913749"/>
                  </a:ext>
                </a:extLst>
              </a:tr>
              <a:tr h="32381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u="none" strike="noStrike">
                          <a:solidFill>
                            <a:schemeClr val="tx1"/>
                          </a:solidFill>
                          <a:effectLst/>
                          <a:latin typeface="Calibri" panose="020F0502020204030204" pitchFamily="34" charset="0"/>
                        </a:rPr>
                        <a:t>differentiation</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600" b="0" i="0" u="none" strike="noStrike">
                          <a:solidFill>
                            <a:schemeClr val="tx1"/>
                          </a:solidFill>
                          <a:effectLst/>
                          <a:latin typeface="Calibri" panose="020F0502020204030204" pitchFamily="34" charset="0"/>
                        </a:rPr>
                        <a:t>differentiation</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600" b="0" i="0" u="none" strike="noStrike">
                          <a:solidFill>
                            <a:schemeClr val="tx1"/>
                          </a:solidFill>
                          <a:effectLst/>
                          <a:latin typeface="Calibri" panose="020F0502020204030204" pitchFamily="34" charset="0"/>
                        </a:rPr>
                        <a:t>type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60000"/>
                        <a:lumOff val="40000"/>
                      </a:schemeClr>
                    </a:solidFill>
                  </a:tcPr>
                </a:tc>
                <a:tc>
                  <a:txBody>
                    <a:bodyPr/>
                    <a:lstStyle/>
                    <a:p>
                      <a:pPr algn="l" fontAlgn="b"/>
                      <a:r>
                        <a:rPr lang="en-US" sz="1600" b="0" i="0" u="none" strike="noStrike">
                          <a:solidFill>
                            <a:schemeClr val="tx1"/>
                          </a:solidFill>
                          <a:effectLst/>
                          <a:latin typeface="Calibri" panose="020F0502020204030204" pitchFamily="34" charset="0"/>
                        </a:rPr>
                        <a:t>differentiation</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type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600" b="0" i="0" u="none" strike="noStrike">
                          <a:solidFill>
                            <a:schemeClr val="tx1"/>
                          </a:solidFill>
                          <a:effectLst/>
                          <a:latin typeface="Calibri" panose="020F0502020204030204" pitchFamily="34" charset="0"/>
                        </a:rPr>
                        <a:t>tumor</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60000"/>
                        <a:lumOff val="40000"/>
                      </a:schemeClr>
                    </a:solidFill>
                  </a:tcPr>
                </a:tc>
                <a:tc>
                  <a:txBody>
                    <a:bodyPr/>
                    <a:lstStyle/>
                    <a:p>
                      <a:pPr algn="l" fontAlgn="b"/>
                      <a:r>
                        <a:rPr lang="en-US" sz="1600" b="0" i="0" u="none" strike="noStrike">
                          <a:solidFill>
                            <a:schemeClr val="tx1"/>
                          </a:solidFill>
                          <a:effectLst/>
                          <a:latin typeface="Calibri" panose="020F0502020204030204" pitchFamily="34" charset="0"/>
                        </a:rPr>
                        <a:t>differentiation</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differentiation</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differentiation</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differentiation</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differentiation</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differentiation</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tissue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tissue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35560635"/>
                  </a:ext>
                </a:extLst>
              </a:tr>
              <a:tr h="323810">
                <a:tc>
                  <a:txBody>
                    <a:bodyPr/>
                    <a:lstStyle/>
                    <a:p>
                      <a:pPr marL="0" algn="l" defTabSz="914400" rtl="0" eaLnBrk="1" fontAlgn="b" latinLnBrk="0" hangingPunct="1"/>
                      <a:r>
                        <a:rPr lang="en-US" sz="1600" b="0" i="0" u="none" strike="noStrike" kern="1200">
                          <a:solidFill>
                            <a:schemeClr val="tx1"/>
                          </a:solidFill>
                          <a:effectLst/>
                          <a:latin typeface="Calibri" panose="020F0502020204030204" pitchFamily="34" charset="0"/>
                          <a:ea typeface="+mn-ea"/>
                          <a:cs typeface="+mn-cs"/>
                        </a:rPr>
                        <a:t>cd4</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marL="0" algn="l" defTabSz="914400" rtl="0" eaLnBrk="1" fontAlgn="b" latinLnBrk="0" hangingPunct="1"/>
                      <a:r>
                        <a:rPr lang="en-US" sz="1600" b="0" i="0" u="none" strike="noStrike" kern="1200">
                          <a:solidFill>
                            <a:schemeClr val="tx1"/>
                          </a:solidFill>
                          <a:effectLst/>
                          <a:latin typeface="Calibri" panose="020F0502020204030204" pitchFamily="34" charset="0"/>
                          <a:ea typeface="+mn-ea"/>
                          <a:cs typeface="+mn-cs"/>
                        </a:rPr>
                        <a:t>progenitor</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600" b="0" i="0" u="none" strike="noStrike">
                          <a:solidFill>
                            <a:schemeClr val="tx1"/>
                          </a:solidFill>
                          <a:effectLst/>
                          <a:latin typeface="Calibri" panose="020F0502020204030204" pitchFamily="34" charset="0"/>
                        </a:rPr>
                        <a:t>differentiation</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cd4</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antigen</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differentiation</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cd4</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cd8</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tissue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tissue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tissue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type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single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single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641601528"/>
                  </a:ext>
                </a:extLst>
              </a:tr>
              <a:tr h="323810">
                <a:tc>
                  <a:txBody>
                    <a:bodyPr/>
                    <a:lstStyle/>
                    <a:p>
                      <a:pPr algn="l" fontAlgn="b"/>
                      <a:r>
                        <a:rPr lang="en-US" sz="1600" b="0" i="0" u="none" strike="noStrike">
                          <a:solidFill>
                            <a:schemeClr val="tx1"/>
                          </a:solidFill>
                          <a:effectLst/>
                          <a:latin typeface="Calibri" panose="020F0502020204030204" pitchFamily="34" charset="0"/>
                        </a:rPr>
                        <a:t>cellular</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600" b="0" i="0" u="none" strike="noStrike">
                          <a:solidFill>
                            <a:schemeClr val="tx1"/>
                          </a:solidFill>
                          <a:effectLst/>
                          <a:latin typeface="Calibri" panose="020F0502020204030204" pitchFamily="34" charset="0"/>
                        </a:rPr>
                        <a:t>tissue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600" b="0" i="0" u="none" strike="noStrike">
                          <a:solidFill>
                            <a:schemeClr val="tx1"/>
                          </a:solidFill>
                          <a:effectLst/>
                          <a:latin typeface="Calibri" panose="020F0502020204030204" pitchFamily="34" charset="0"/>
                        </a:rPr>
                        <a:t>cd4</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antigen</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differentiation</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tissue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60000"/>
                        <a:lumOff val="40000"/>
                      </a:schemeClr>
                    </a:solidFill>
                  </a:tcPr>
                </a:tc>
                <a:tc>
                  <a:txBody>
                    <a:bodyPr/>
                    <a:lstStyle/>
                    <a:p>
                      <a:pPr algn="l" fontAlgn="b"/>
                      <a:r>
                        <a:rPr lang="en-US" sz="1600" b="0" i="0" u="none" strike="noStrike">
                          <a:solidFill>
                            <a:schemeClr val="tx1"/>
                          </a:solidFill>
                          <a:effectLst/>
                          <a:latin typeface="Calibri" panose="020F0502020204030204" pitchFamily="34" charset="0"/>
                        </a:rPr>
                        <a:t>antigen</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antigen</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progenitor</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progenitor</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type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antigen</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differentiation</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cd8</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849290762"/>
                  </a:ext>
                </a:extLst>
              </a:tr>
              <a:tr h="323810">
                <a:tc>
                  <a:txBody>
                    <a:bodyPr/>
                    <a:lstStyle/>
                    <a:p>
                      <a:pPr algn="l" fontAlgn="b"/>
                      <a:r>
                        <a:rPr lang="en-US" sz="1600" b="0" i="0" u="none" strike="noStrike">
                          <a:solidFill>
                            <a:schemeClr val="tx1"/>
                          </a:solidFill>
                          <a:effectLst/>
                          <a:latin typeface="Calibri" panose="020F0502020204030204" pitchFamily="34" charset="0"/>
                        </a:rPr>
                        <a:t>stem</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600" b="0" i="0" u="none" strike="noStrike">
                          <a:solidFill>
                            <a:schemeClr val="tx1"/>
                          </a:solidFill>
                          <a:effectLst/>
                          <a:latin typeface="Calibri" panose="020F0502020204030204" pitchFamily="34" charset="0"/>
                        </a:rPr>
                        <a:t>culture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600" b="0" i="0" u="none" strike="noStrike">
                          <a:solidFill>
                            <a:schemeClr val="tx1"/>
                          </a:solidFill>
                          <a:effectLst/>
                          <a:latin typeface="Calibri" panose="020F0502020204030204" pitchFamily="34" charset="0"/>
                        </a:rPr>
                        <a:t>epithelial</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epithelial</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cd8</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progenitor</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60000"/>
                        <a:lumOff val="40000"/>
                      </a:schemeClr>
                    </a:solidFill>
                  </a:tcPr>
                </a:tc>
                <a:tc>
                  <a:txBody>
                    <a:bodyPr/>
                    <a:lstStyle/>
                    <a:p>
                      <a:pPr algn="l" fontAlgn="b"/>
                      <a:r>
                        <a:rPr lang="en-US" sz="1600" b="0" i="0" u="none" strike="noStrike">
                          <a:solidFill>
                            <a:schemeClr val="tx1"/>
                          </a:solidFill>
                          <a:effectLst/>
                          <a:latin typeface="Calibri" panose="020F0502020204030204" pitchFamily="34" charset="0"/>
                        </a:rPr>
                        <a:t>cd8</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cd4</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type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type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antigen</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stem</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stem</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antigen</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918356278"/>
                  </a:ext>
                </a:extLst>
              </a:tr>
              <a:tr h="323810">
                <a:tc>
                  <a:txBody>
                    <a:bodyPr/>
                    <a:lstStyle/>
                    <a:p>
                      <a:pPr algn="l" fontAlgn="b"/>
                      <a:r>
                        <a:rPr lang="en-US" sz="1600" b="0" i="0" u="none" strike="noStrike">
                          <a:solidFill>
                            <a:schemeClr val="tx1"/>
                          </a:solidFill>
                          <a:effectLst/>
                          <a:latin typeface="Calibri" panose="020F0502020204030204" pitchFamily="34" charset="0"/>
                        </a:rPr>
                        <a:t>antigen</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600" b="0" i="0" u="none" strike="noStrike">
                          <a:solidFill>
                            <a:schemeClr val="tx1"/>
                          </a:solidFill>
                          <a:effectLst/>
                          <a:latin typeface="Calibri" panose="020F0502020204030204" pitchFamily="34" charset="0"/>
                        </a:rPr>
                        <a:t>hematopoietic</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600" b="0" i="0" u="none" strike="noStrike">
                          <a:solidFill>
                            <a:schemeClr val="tx1"/>
                          </a:solidFill>
                          <a:effectLst/>
                          <a:latin typeface="Calibri" panose="020F0502020204030204" pitchFamily="34" charset="0"/>
                        </a:rPr>
                        <a:t>cellular</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culture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epithelial</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type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epithelial</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cellular</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cd8</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human</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cd4</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single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cellular</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differentiation</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123499726"/>
                  </a:ext>
                </a:extLst>
              </a:tr>
              <a:tr h="32381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u="none" strike="noStrike">
                          <a:solidFill>
                            <a:schemeClr val="tx1"/>
                          </a:solidFill>
                          <a:effectLst/>
                          <a:latin typeface="Calibri" panose="020F0502020204030204" pitchFamily="34" charset="0"/>
                        </a:rPr>
                        <a:t>tissue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600" b="0" i="0" u="none" strike="noStrike">
                          <a:solidFill>
                            <a:schemeClr val="tx1"/>
                          </a:solidFill>
                          <a:effectLst/>
                          <a:latin typeface="Calibri" panose="020F0502020204030204" pitchFamily="34" charset="0"/>
                        </a:rPr>
                        <a:t>cd4</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600" b="0" i="0" u="none" strike="noStrike">
                          <a:solidFill>
                            <a:schemeClr val="tx1"/>
                          </a:solidFill>
                          <a:effectLst/>
                          <a:latin typeface="Calibri" panose="020F0502020204030204" pitchFamily="34" charset="0"/>
                        </a:rPr>
                        <a:t>line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60000"/>
                        <a:lumOff val="40000"/>
                      </a:schemeClr>
                    </a:solidFill>
                  </a:tcPr>
                </a:tc>
                <a:tc>
                  <a:txBody>
                    <a:bodyPr/>
                    <a:lstStyle/>
                    <a:p>
                      <a:pPr algn="l" fontAlgn="b"/>
                      <a:r>
                        <a:rPr lang="en-US" sz="1600" b="0" i="0" u="none" strike="noStrike">
                          <a:solidFill>
                            <a:schemeClr val="tx1"/>
                          </a:solidFill>
                          <a:effectLst/>
                          <a:latin typeface="Calibri" panose="020F0502020204030204" pitchFamily="34" charset="0"/>
                        </a:rPr>
                        <a:t>cd8</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60000"/>
                        <a:lumOff val="40000"/>
                      </a:schemeClr>
                    </a:solidFill>
                  </a:tcPr>
                </a:tc>
                <a:tc>
                  <a:txBody>
                    <a:bodyPr/>
                    <a:lstStyle/>
                    <a:p>
                      <a:pPr algn="l" fontAlgn="b"/>
                      <a:r>
                        <a:rPr lang="en-US" sz="1600" b="0" i="0" u="none" strike="noStrike">
                          <a:solidFill>
                            <a:schemeClr val="tx1"/>
                          </a:solidFill>
                          <a:effectLst/>
                          <a:latin typeface="Calibri" panose="020F0502020204030204" pitchFamily="34" charset="0"/>
                        </a:rPr>
                        <a:t>culture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human</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60000"/>
                        <a:lumOff val="40000"/>
                      </a:schemeClr>
                    </a:solidFill>
                  </a:tcPr>
                </a:tc>
                <a:tc>
                  <a:txBody>
                    <a:bodyPr/>
                    <a:lstStyle/>
                    <a:p>
                      <a:pPr algn="l" fontAlgn="b"/>
                      <a:r>
                        <a:rPr lang="en-US" sz="1600" b="0" i="0" u="none" strike="noStrike">
                          <a:solidFill>
                            <a:schemeClr val="tx1"/>
                          </a:solidFill>
                          <a:effectLst/>
                          <a:latin typeface="Calibri" panose="020F0502020204030204" pitchFamily="34" charset="0"/>
                        </a:rPr>
                        <a:t>express</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epithelial</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antigen</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cellular</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cd8</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cd4</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nk</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cd4</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943164212"/>
                  </a:ext>
                </a:extLst>
              </a:tr>
              <a:tr h="32381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u="none" strike="noStrike">
                          <a:solidFill>
                            <a:schemeClr val="tx1"/>
                          </a:solidFill>
                          <a:effectLst/>
                          <a:latin typeface="Calibri" panose="020F0502020204030204" pitchFamily="34" charset="0"/>
                        </a:rPr>
                        <a:t>epithelial</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600" b="0" i="0" u="none" strike="noStrike">
                          <a:solidFill>
                            <a:schemeClr val="tx1"/>
                          </a:solidFill>
                          <a:effectLst/>
                          <a:latin typeface="Calibri" panose="020F0502020204030204" pitchFamily="34" charset="0"/>
                        </a:rPr>
                        <a:t>antigen</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600" b="0" i="0" u="none" strike="noStrike">
                          <a:solidFill>
                            <a:schemeClr val="tx1"/>
                          </a:solidFill>
                          <a:effectLst/>
                          <a:latin typeface="Calibri" panose="020F0502020204030204" pitchFamily="34" charset="0"/>
                        </a:rPr>
                        <a:t>migration</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60000"/>
                        <a:lumOff val="40000"/>
                      </a:schemeClr>
                    </a:solidFill>
                  </a:tcPr>
                </a:tc>
                <a:tc>
                  <a:txBody>
                    <a:bodyPr/>
                    <a:lstStyle/>
                    <a:p>
                      <a:pPr algn="l" fontAlgn="b"/>
                      <a:r>
                        <a:rPr lang="en-US" sz="1600" b="0" i="0" u="none" strike="noStrike">
                          <a:solidFill>
                            <a:schemeClr val="tx1"/>
                          </a:solidFill>
                          <a:effectLst/>
                          <a:latin typeface="Calibri" panose="020F0502020204030204" pitchFamily="34" charset="0"/>
                        </a:rPr>
                        <a:t>cellular</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specific</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60000"/>
                        <a:lumOff val="40000"/>
                      </a:schemeClr>
                    </a:solidFill>
                  </a:tcPr>
                </a:tc>
                <a:tc>
                  <a:txBody>
                    <a:bodyPr/>
                    <a:lstStyle/>
                    <a:p>
                      <a:pPr algn="l" fontAlgn="b"/>
                      <a:r>
                        <a:rPr lang="en-US" sz="1600" b="0" i="0" u="none" strike="noStrike">
                          <a:solidFill>
                            <a:schemeClr val="tx1"/>
                          </a:solidFill>
                          <a:effectLst/>
                          <a:latin typeface="Calibri" panose="020F0502020204030204" pitchFamily="34" charset="0"/>
                        </a:rPr>
                        <a:t>antigen</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progenitor</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specific</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cellular</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cd8</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single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err="1">
                          <a:solidFill>
                            <a:schemeClr val="tx1"/>
                          </a:solidFill>
                          <a:effectLst/>
                          <a:latin typeface="Calibri" panose="020F0502020204030204" pitchFamily="34" charset="0"/>
                        </a:rPr>
                        <a:t>nk</a:t>
                      </a:r>
                      <a:endParaRPr lang="en-US" sz="1600" b="0" i="0" u="none" strike="noStrike">
                        <a:solidFill>
                          <a:schemeClr val="tx1"/>
                        </a:solidFill>
                        <a:effectLst/>
                        <a:latin typeface="Calibri" panose="020F0502020204030204" pitchFamily="34" charset="0"/>
                      </a:endParaRP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60000"/>
                        <a:lumOff val="40000"/>
                      </a:schemeClr>
                    </a:solidFill>
                  </a:tcPr>
                </a:tc>
                <a:tc>
                  <a:txBody>
                    <a:bodyPr/>
                    <a:lstStyle/>
                    <a:p>
                      <a:pPr algn="l" fontAlgn="b"/>
                      <a:r>
                        <a:rPr lang="en-US" sz="1600" b="0" i="0" u="none" strike="noStrike">
                          <a:solidFill>
                            <a:schemeClr val="tx1"/>
                          </a:solidFill>
                          <a:effectLst/>
                          <a:latin typeface="Calibri" panose="020F0502020204030204" pitchFamily="34" charset="0"/>
                        </a:rPr>
                        <a:t>antigen</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600" b="0" i="0" u="none" strike="noStrike">
                          <a:solidFill>
                            <a:schemeClr val="tx1"/>
                          </a:solidFill>
                          <a:effectLst/>
                          <a:latin typeface="Calibri" panose="020F0502020204030204" pitchFamily="34" charset="0"/>
                        </a:rPr>
                        <a:t>stem</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750396604"/>
                  </a:ext>
                </a:extLst>
              </a:tr>
              <a:tr h="323810">
                <a:tc>
                  <a:txBody>
                    <a:bodyPr/>
                    <a:lstStyle/>
                    <a:p>
                      <a:pPr algn="l" fontAlgn="b"/>
                      <a:r>
                        <a:rPr lang="en-US" sz="1600" b="0" i="0" u="none" strike="noStrike">
                          <a:solidFill>
                            <a:schemeClr val="tx1"/>
                          </a:solidFill>
                          <a:effectLst/>
                          <a:latin typeface="Calibri" panose="020F0502020204030204" pitchFamily="34" charset="0"/>
                        </a:rPr>
                        <a:t>culture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a:solidFill>
                            <a:schemeClr val="tx1"/>
                          </a:solidFill>
                          <a:effectLst/>
                          <a:latin typeface="Calibri" panose="020F0502020204030204" pitchFamily="34" charset="0"/>
                        </a:rPr>
                        <a:t>epithelial</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n-US" sz="1600" b="0" i="0" u="none" strike="noStrike">
                          <a:solidFill>
                            <a:schemeClr val="tx1"/>
                          </a:solidFill>
                          <a:effectLst/>
                          <a:latin typeface="Calibri" panose="020F0502020204030204" pitchFamily="34" charset="0"/>
                        </a:rPr>
                        <a:t>proliferation</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fontAlgn="b"/>
                      <a:r>
                        <a:rPr lang="en-US" sz="1600" b="0" i="0" u="none" strike="noStrike">
                          <a:solidFill>
                            <a:schemeClr val="tx1"/>
                          </a:solidFill>
                          <a:effectLst/>
                          <a:latin typeface="Calibri" panose="020F0502020204030204" pitchFamily="34" charset="0"/>
                        </a:rPr>
                        <a:t>migration</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chemeClr val="tx1"/>
                          </a:solidFill>
                          <a:effectLst/>
                          <a:latin typeface="Calibri" panose="020F0502020204030204" pitchFamily="34" charset="0"/>
                        </a:rPr>
                        <a:t>express</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fontAlgn="b"/>
                      <a:r>
                        <a:rPr lang="en-US" sz="1600" b="0" i="0" u="none" strike="noStrike">
                          <a:solidFill>
                            <a:schemeClr val="tx1"/>
                          </a:solidFill>
                          <a:effectLst/>
                          <a:latin typeface="Calibri" panose="020F0502020204030204" pitchFamily="34" charset="0"/>
                        </a:rPr>
                        <a:t>mouse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fontAlgn="b"/>
                      <a:r>
                        <a:rPr lang="en-US" sz="1600" b="0" i="0" u="none" strike="noStrike">
                          <a:solidFill>
                            <a:schemeClr val="tx1"/>
                          </a:solidFill>
                          <a:effectLst/>
                          <a:latin typeface="Calibri" panose="020F0502020204030204" pitchFamily="34" charset="0"/>
                        </a:rPr>
                        <a:t>line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fontAlgn="b"/>
                      <a:r>
                        <a:rPr lang="en-US" sz="1600" b="0" i="0" u="none" strike="noStrike">
                          <a:solidFill>
                            <a:schemeClr val="tx1"/>
                          </a:solidFill>
                          <a:effectLst/>
                          <a:latin typeface="Calibri" panose="020F0502020204030204" pitchFamily="34" charset="0"/>
                        </a:rPr>
                        <a:t>progenitor</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chemeClr val="tx1"/>
                          </a:solidFill>
                          <a:effectLst/>
                          <a:latin typeface="Calibri" panose="020F0502020204030204" pitchFamily="34" charset="0"/>
                        </a:rPr>
                        <a:t>cd4</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chemeClr val="tx1"/>
                          </a:solidFill>
                          <a:effectLst/>
                          <a:latin typeface="Calibri" panose="020F0502020204030204" pitchFamily="34" charset="0"/>
                        </a:rPr>
                        <a:t>single</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l" fontAlgn="b"/>
                      <a:r>
                        <a:rPr lang="en-US" sz="1600" b="0" i="0" u="none" strike="noStrike">
                          <a:solidFill>
                            <a:schemeClr val="tx1"/>
                          </a:solidFill>
                          <a:effectLst/>
                          <a:latin typeface="Calibri" panose="020F0502020204030204" pitchFamily="34" charset="0"/>
                        </a:rPr>
                        <a:t>cellular</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chemeClr val="tx1"/>
                          </a:solidFill>
                          <a:effectLst/>
                          <a:latin typeface="Calibri" panose="020F0502020204030204" pitchFamily="34" charset="0"/>
                        </a:rPr>
                        <a:t>cellular</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chemeClr val="tx1"/>
                          </a:solidFill>
                          <a:effectLst/>
                          <a:latin typeface="Calibri" panose="020F0502020204030204" pitchFamily="34" charset="0"/>
                        </a:rPr>
                        <a:t>cd4</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chemeClr val="tx1"/>
                          </a:solidFill>
                          <a:effectLst/>
                          <a:latin typeface="Calibri" panose="020F0502020204030204" pitchFamily="34" charset="0"/>
                        </a:rPr>
                        <a:t>cellular</a:t>
                      </a:r>
                    </a:p>
                  </a:txBody>
                  <a:tcPr marL="7778" marR="7778" marT="777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2587962"/>
                  </a:ext>
                </a:extLst>
              </a:tr>
            </a:tbl>
          </a:graphicData>
        </a:graphic>
      </p:graphicFrame>
    </p:spTree>
    <p:extLst>
      <p:ext uri="{BB962C8B-B14F-4D97-AF65-F5344CB8AC3E}">
        <p14:creationId xmlns:p14="http://schemas.microsoft.com/office/powerpoint/2010/main" val="1326590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0" y="258598"/>
            <a:ext cx="10515600" cy="6869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rgbClr val="002060"/>
                </a:solidFill>
                <a:latin typeface="ITC Franklin Gothic Std Book" panose="020B0504030503020204" pitchFamily="34" charset="0"/>
              </a:rPr>
              <a:t>Example of Topic Dynamic for Topic 1</a:t>
            </a:r>
          </a:p>
        </p:txBody>
      </p:sp>
      <p:graphicFrame>
        <p:nvGraphicFramePr>
          <p:cNvPr id="6" name="Table 5">
            <a:extLst>
              <a:ext uri="{FF2B5EF4-FFF2-40B4-BE49-F238E27FC236}">
                <a16:creationId xmlns:a16="http://schemas.microsoft.com/office/drawing/2014/main" id="{FCD5AFC0-2B07-DF4D-99F1-71267660C47B}"/>
              </a:ext>
            </a:extLst>
          </p:cNvPr>
          <p:cNvGraphicFramePr>
            <a:graphicFrameLocks noGrp="1"/>
          </p:cNvGraphicFramePr>
          <p:nvPr>
            <p:extLst>
              <p:ext uri="{D42A27DB-BD31-4B8C-83A1-F6EECF244321}">
                <p14:modId xmlns:p14="http://schemas.microsoft.com/office/powerpoint/2010/main" val="2806810822"/>
              </p:ext>
            </p:extLst>
          </p:nvPr>
        </p:nvGraphicFramePr>
        <p:xfrm>
          <a:off x="113761" y="1459952"/>
          <a:ext cx="11974929" cy="3561910"/>
        </p:xfrm>
        <a:graphic>
          <a:graphicData uri="http://schemas.openxmlformats.org/drawingml/2006/table">
            <a:tbl>
              <a:tblPr/>
              <a:tblGrid>
                <a:gridCol w="855352">
                  <a:extLst>
                    <a:ext uri="{9D8B030D-6E8A-4147-A177-3AD203B41FA5}">
                      <a16:colId xmlns:a16="http://schemas.microsoft.com/office/drawing/2014/main" val="249332079"/>
                    </a:ext>
                  </a:extLst>
                </a:gridCol>
                <a:gridCol w="855352">
                  <a:extLst>
                    <a:ext uri="{9D8B030D-6E8A-4147-A177-3AD203B41FA5}">
                      <a16:colId xmlns:a16="http://schemas.microsoft.com/office/drawing/2014/main" val="840727389"/>
                    </a:ext>
                  </a:extLst>
                </a:gridCol>
                <a:gridCol w="860381">
                  <a:extLst>
                    <a:ext uri="{9D8B030D-6E8A-4147-A177-3AD203B41FA5}">
                      <a16:colId xmlns:a16="http://schemas.microsoft.com/office/drawing/2014/main" val="1740766960"/>
                    </a:ext>
                  </a:extLst>
                </a:gridCol>
                <a:gridCol w="850324">
                  <a:extLst>
                    <a:ext uri="{9D8B030D-6E8A-4147-A177-3AD203B41FA5}">
                      <a16:colId xmlns:a16="http://schemas.microsoft.com/office/drawing/2014/main" val="1237397172"/>
                    </a:ext>
                  </a:extLst>
                </a:gridCol>
                <a:gridCol w="855352">
                  <a:extLst>
                    <a:ext uri="{9D8B030D-6E8A-4147-A177-3AD203B41FA5}">
                      <a16:colId xmlns:a16="http://schemas.microsoft.com/office/drawing/2014/main" val="4071339098"/>
                    </a:ext>
                  </a:extLst>
                </a:gridCol>
                <a:gridCol w="855352">
                  <a:extLst>
                    <a:ext uri="{9D8B030D-6E8A-4147-A177-3AD203B41FA5}">
                      <a16:colId xmlns:a16="http://schemas.microsoft.com/office/drawing/2014/main" val="4281762544"/>
                    </a:ext>
                  </a:extLst>
                </a:gridCol>
                <a:gridCol w="855352">
                  <a:extLst>
                    <a:ext uri="{9D8B030D-6E8A-4147-A177-3AD203B41FA5}">
                      <a16:colId xmlns:a16="http://schemas.microsoft.com/office/drawing/2014/main" val="3764597578"/>
                    </a:ext>
                  </a:extLst>
                </a:gridCol>
                <a:gridCol w="855352">
                  <a:extLst>
                    <a:ext uri="{9D8B030D-6E8A-4147-A177-3AD203B41FA5}">
                      <a16:colId xmlns:a16="http://schemas.microsoft.com/office/drawing/2014/main" val="4131792991"/>
                    </a:ext>
                  </a:extLst>
                </a:gridCol>
                <a:gridCol w="855352">
                  <a:extLst>
                    <a:ext uri="{9D8B030D-6E8A-4147-A177-3AD203B41FA5}">
                      <a16:colId xmlns:a16="http://schemas.microsoft.com/office/drawing/2014/main" val="3637234173"/>
                    </a:ext>
                  </a:extLst>
                </a:gridCol>
                <a:gridCol w="855352">
                  <a:extLst>
                    <a:ext uri="{9D8B030D-6E8A-4147-A177-3AD203B41FA5}">
                      <a16:colId xmlns:a16="http://schemas.microsoft.com/office/drawing/2014/main" val="1271872596"/>
                    </a:ext>
                  </a:extLst>
                </a:gridCol>
                <a:gridCol w="855352">
                  <a:extLst>
                    <a:ext uri="{9D8B030D-6E8A-4147-A177-3AD203B41FA5}">
                      <a16:colId xmlns:a16="http://schemas.microsoft.com/office/drawing/2014/main" val="4198258089"/>
                    </a:ext>
                  </a:extLst>
                </a:gridCol>
                <a:gridCol w="855352">
                  <a:extLst>
                    <a:ext uri="{9D8B030D-6E8A-4147-A177-3AD203B41FA5}">
                      <a16:colId xmlns:a16="http://schemas.microsoft.com/office/drawing/2014/main" val="4101064038"/>
                    </a:ext>
                  </a:extLst>
                </a:gridCol>
                <a:gridCol w="855352">
                  <a:extLst>
                    <a:ext uri="{9D8B030D-6E8A-4147-A177-3AD203B41FA5}">
                      <a16:colId xmlns:a16="http://schemas.microsoft.com/office/drawing/2014/main" val="1533403813"/>
                    </a:ext>
                  </a:extLst>
                </a:gridCol>
                <a:gridCol w="855352">
                  <a:extLst>
                    <a:ext uri="{9D8B030D-6E8A-4147-A177-3AD203B41FA5}">
                      <a16:colId xmlns:a16="http://schemas.microsoft.com/office/drawing/2014/main" val="121208577"/>
                    </a:ext>
                  </a:extLst>
                </a:gridCol>
              </a:tblGrid>
              <a:tr h="323810">
                <a:tc>
                  <a:txBody>
                    <a:bodyPr/>
                    <a:lstStyle/>
                    <a:p>
                      <a:pPr algn="ctr" fontAlgn="b"/>
                      <a:r>
                        <a:rPr lang="en-US" sz="1800" b="1" i="0" u="none" strike="noStrike">
                          <a:solidFill>
                            <a:schemeClr val="tx1"/>
                          </a:solidFill>
                          <a:effectLst/>
                          <a:latin typeface="Calibri" panose="020F0502020204030204" pitchFamily="34" charset="0"/>
                        </a:rPr>
                        <a:t>Topic</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2008</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2009</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2010</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2011</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2012</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2013</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2014</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2015</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2016</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2017</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2018</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2019</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2020</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769798097"/>
                  </a:ext>
                </a:extLst>
              </a:tr>
              <a:tr h="323810">
                <a:tc>
                  <a:txBody>
                    <a:bodyPr/>
                    <a:lstStyle/>
                    <a:p>
                      <a:pPr algn="ctr" fontAlgn="b"/>
                      <a:r>
                        <a:rPr lang="en-US" sz="1200" b="1" i="0" u="none" strike="noStrike">
                          <a:solidFill>
                            <a:schemeClr val="bg1"/>
                          </a:solidFill>
                          <a:effectLst/>
                          <a:latin typeface="Calibri" panose="020F0502020204030204" pitchFamily="34" charset="0"/>
                        </a:rPr>
                        <a:t>cell</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00B050"/>
                    </a:solidFill>
                  </a:tcPr>
                </a:tc>
                <a:tc>
                  <a:txBody>
                    <a:bodyPr/>
                    <a:lstStyle/>
                    <a:p>
                      <a:pPr algn="ctr" fontAlgn="b"/>
                      <a:r>
                        <a:rPr lang="en-US" sz="1200" b="0" i="0" u="none" strike="noStrike">
                          <a:solidFill>
                            <a:schemeClr val="tx1"/>
                          </a:solidFill>
                          <a:effectLst/>
                          <a:latin typeface="Calibri" panose="020F0502020204030204" pitchFamily="34" charset="0"/>
                        </a:rPr>
                        <a:t>cell</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cell</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cell</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cell</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cell</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cell</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cell</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cell</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cell</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cell</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cell</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cell</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cell</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940846579"/>
                  </a:ext>
                </a:extLst>
              </a:tr>
              <a:tr h="323810">
                <a:tc>
                  <a:txBody>
                    <a:bodyPr/>
                    <a:lstStyle/>
                    <a:p>
                      <a:pPr marL="0" algn="ctr" defTabSz="914400" rtl="0" eaLnBrk="1" fontAlgn="b" latinLnBrk="0" hangingPunct="1"/>
                      <a:r>
                        <a:rPr lang="en-US" sz="1200" b="1" i="0" u="none" strike="noStrike" kern="1200">
                          <a:solidFill>
                            <a:schemeClr val="bg1"/>
                          </a:solidFill>
                          <a:effectLst/>
                          <a:latin typeface="Calibri" panose="020F0502020204030204" pitchFamily="34" charset="0"/>
                          <a:ea typeface="+mn-ea"/>
                          <a:cs typeface="+mn-cs"/>
                        </a:rPr>
                        <a:t>type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00B050"/>
                    </a:solidFill>
                  </a:tcPr>
                </a:tc>
                <a:tc>
                  <a:txBody>
                    <a:bodyPr/>
                    <a:lstStyle/>
                    <a:p>
                      <a:pPr marL="0" algn="ctr" defTabSz="914400" rtl="0" eaLnBrk="1" fontAlgn="b" latinLnBrk="0" hangingPunct="1"/>
                      <a:r>
                        <a:rPr lang="en-US" sz="1200" b="0" i="0" u="none" strike="noStrike" kern="1200">
                          <a:solidFill>
                            <a:schemeClr val="tx1"/>
                          </a:solidFill>
                          <a:effectLst/>
                          <a:latin typeface="Calibri" panose="020F0502020204030204" pitchFamily="34" charset="0"/>
                          <a:ea typeface="+mn-ea"/>
                          <a:cs typeface="+mn-cs"/>
                        </a:rPr>
                        <a:t>stem</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marL="0" algn="ctr" defTabSz="914400" rtl="0" eaLnBrk="1" fontAlgn="b" latinLnBrk="0" hangingPunct="1"/>
                      <a:r>
                        <a:rPr lang="en-US" sz="1200" b="0" i="0" u="none" strike="noStrike" kern="1200">
                          <a:solidFill>
                            <a:schemeClr val="tx1"/>
                          </a:solidFill>
                          <a:effectLst/>
                          <a:latin typeface="Calibri" panose="020F0502020204030204" pitchFamily="34" charset="0"/>
                          <a:ea typeface="+mn-ea"/>
                          <a:cs typeface="+mn-cs"/>
                        </a:rPr>
                        <a:t>culture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type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cd4</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stem</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2">
                        <a:lumMod val="40000"/>
                        <a:lumOff val="60000"/>
                      </a:schemeClr>
                    </a:solidFill>
                  </a:tcPr>
                </a:tc>
                <a:tc>
                  <a:txBody>
                    <a:bodyPr/>
                    <a:lstStyle/>
                    <a:p>
                      <a:pPr algn="ctr" fontAlgn="b"/>
                      <a:r>
                        <a:rPr lang="en-US" sz="1200" b="0" i="0" u="none" strike="noStrike">
                          <a:solidFill>
                            <a:schemeClr val="tx1"/>
                          </a:solidFill>
                          <a:effectLst/>
                          <a:latin typeface="Calibri" panose="020F0502020204030204" pitchFamily="34" charset="0"/>
                        </a:rPr>
                        <a:t>type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type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stem</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2">
                        <a:lumMod val="40000"/>
                        <a:lumOff val="60000"/>
                      </a:schemeClr>
                    </a:solidFill>
                  </a:tcPr>
                </a:tc>
                <a:tc>
                  <a:txBody>
                    <a:bodyPr/>
                    <a:lstStyle/>
                    <a:p>
                      <a:pPr algn="ctr" fontAlgn="b"/>
                      <a:r>
                        <a:rPr lang="en-US" sz="1200" b="0" i="0" u="none" strike="noStrike">
                          <a:solidFill>
                            <a:schemeClr val="tx1"/>
                          </a:solidFill>
                          <a:effectLst/>
                          <a:latin typeface="Calibri" panose="020F0502020204030204" pitchFamily="34" charset="0"/>
                        </a:rPr>
                        <a:t>stem</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stem</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tissue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type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type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3283913749"/>
                  </a:ext>
                </a:extLst>
              </a:tr>
              <a:tr h="32381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50" b="1" i="0" u="none" strike="noStrike">
                          <a:solidFill>
                            <a:schemeClr val="bg1"/>
                          </a:solidFill>
                          <a:effectLst/>
                          <a:latin typeface="Calibri" panose="020F0502020204030204" pitchFamily="34" charset="0"/>
                        </a:rPr>
                        <a:t>differentiation</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00B050"/>
                    </a:solidFill>
                  </a:tcPr>
                </a:tc>
                <a:tc>
                  <a:txBody>
                    <a:bodyPr/>
                    <a:lstStyle/>
                    <a:p>
                      <a:pPr algn="ctr" fontAlgn="b"/>
                      <a:r>
                        <a:rPr lang="en-US" sz="1050" b="0" i="0" u="none" strike="noStrike">
                          <a:solidFill>
                            <a:schemeClr val="tx1"/>
                          </a:solidFill>
                          <a:effectLst/>
                          <a:latin typeface="Calibri" panose="020F0502020204030204" pitchFamily="34" charset="0"/>
                        </a:rPr>
                        <a:t>differentiation</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type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60000"/>
                        <a:lumOff val="40000"/>
                      </a:schemeClr>
                    </a:solidFill>
                  </a:tcPr>
                </a:tc>
                <a:tc>
                  <a:txBody>
                    <a:bodyPr/>
                    <a:lstStyle/>
                    <a:p>
                      <a:pPr algn="ctr" fontAlgn="b"/>
                      <a:r>
                        <a:rPr kumimoji="0" lang="en-US" sz="1050" b="0" i="0" u="none" strike="noStrike" kern="1200" cap="none" spc="0" normalizeH="0" baseline="0" noProof="0">
                          <a:ln>
                            <a:noFill/>
                          </a:ln>
                          <a:solidFill>
                            <a:prstClr val="black"/>
                          </a:solidFill>
                          <a:effectLst/>
                          <a:uLnTx/>
                          <a:uFillTx/>
                          <a:latin typeface="Calibri" panose="020F0502020204030204" pitchFamily="34" charset="0"/>
                          <a:ea typeface="+mn-ea"/>
                          <a:cs typeface="+mn-cs"/>
                        </a:rPr>
                        <a:t>differentiation</a:t>
                      </a:r>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type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tumor</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60000"/>
                        <a:lumOff val="40000"/>
                      </a:schemeClr>
                    </a:solidFill>
                  </a:tcPr>
                </a:tc>
                <a:tc>
                  <a:txBody>
                    <a:bodyPr/>
                    <a:lstStyle/>
                    <a:p>
                      <a:pPr algn="ctr" fontAlgn="b"/>
                      <a:r>
                        <a:rPr kumimoji="0" lang="en-US" sz="1050" b="0" i="0" u="none" strike="noStrike" kern="1200" cap="none" spc="0" normalizeH="0" baseline="0" noProof="0">
                          <a:ln>
                            <a:noFill/>
                          </a:ln>
                          <a:solidFill>
                            <a:prstClr val="black"/>
                          </a:solidFill>
                          <a:effectLst/>
                          <a:uLnTx/>
                          <a:uFillTx/>
                          <a:latin typeface="Calibri" panose="020F0502020204030204" pitchFamily="34" charset="0"/>
                          <a:ea typeface="+mn-ea"/>
                          <a:cs typeface="+mn-cs"/>
                        </a:rPr>
                        <a:t>differentiation</a:t>
                      </a:r>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kumimoji="0" lang="en-US" sz="1050" b="0" i="0" u="none" strike="noStrike" kern="1200" cap="none" spc="0" normalizeH="0" baseline="0" noProof="0">
                          <a:ln>
                            <a:noFill/>
                          </a:ln>
                          <a:solidFill>
                            <a:prstClr val="black"/>
                          </a:solidFill>
                          <a:effectLst/>
                          <a:uLnTx/>
                          <a:uFillTx/>
                          <a:latin typeface="Calibri" panose="020F0502020204030204" pitchFamily="34" charset="0"/>
                          <a:ea typeface="+mn-ea"/>
                          <a:cs typeface="+mn-cs"/>
                        </a:rPr>
                        <a:t>differentiation</a:t>
                      </a:r>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kumimoji="0" lang="en-US" sz="1050" b="0" i="0" u="none" strike="noStrike" kern="1200" cap="none" spc="0" normalizeH="0" baseline="0" noProof="0">
                          <a:ln>
                            <a:noFill/>
                          </a:ln>
                          <a:solidFill>
                            <a:prstClr val="black"/>
                          </a:solidFill>
                          <a:effectLst/>
                          <a:uLnTx/>
                          <a:uFillTx/>
                          <a:latin typeface="Calibri" panose="020F0502020204030204" pitchFamily="34" charset="0"/>
                          <a:ea typeface="+mn-ea"/>
                          <a:cs typeface="+mn-cs"/>
                        </a:rPr>
                        <a:t>differentiation</a:t>
                      </a:r>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kumimoji="0" lang="en-US" sz="1050" b="0" i="0" u="none" strike="noStrike" kern="1200" cap="none" spc="0" normalizeH="0" baseline="0" noProof="0">
                          <a:ln>
                            <a:noFill/>
                          </a:ln>
                          <a:solidFill>
                            <a:prstClr val="black"/>
                          </a:solidFill>
                          <a:effectLst/>
                          <a:uLnTx/>
                          <a:uFillTx/>
                          <a:latin typeface="Calibri" panose="020F0502020204030204" pitchFamily="34" charset="0"/>
                          <a:ea typeface="+mn-ea"/>
                          <a:cs typeface="+mn-cs"/>
                        </a:rPr>
                        <a:t>differentiation</a:t>
                      </a:r>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kumimoji="0" lang="en-US" sz="1050" b="0" i="0" u="none" strike="noStrike" kern="1200" cap="none" spc="0" normalizeH="0" baseline="0" noProof="0">
                          <a:ln>
                            <a:noFill/>
                          </a:ln>
                          <a:solidFill>
                            <a:prstClr val="black"/>
                          </a:solidFill>
                          <a:effectLst/>
                          <a:uLnTx/>
                          <a:uFillTx/>
                          <a:latin typeface="Calibri" panose="020F0502020204030204" pitchFamily="34" charset="0"/>
                          <a:ea typeface="+mn-ea"/>
                          <a:cs typeface="+mn-cs"/>
                        </a:rPr>
                        <a:t>differentiation</a:t>
                      </a:r>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kumimoji="0" lang="en-US" sz="1050" b="0" i="0" u="none" strike="noStrike" kern="1200" cap="none" spc="0" normalizeH="0" baseline="0" noProof="0">
                          <a:ln>
                            <a:noFill/>
                          </a:ln>
                          <a:solidFill>
                            <a:prstClr val="black"/>
                          </a:solidFill>
                          <a:effectLst/>
                          <a:uLnTx/>
                          <a:uFillTx/>
                          <a:latin typeface="Calibri" panose="020F0502020204030204" pitchFamily="34" charset="0"/>
                          <a:ea typeface="+mn-ea"/>
                          <a:cs typeface="+mn-cs"/>
                        </a:rPr>
                        <a:t>differentiation</a:t>
                      </a:r>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tissue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tissue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035560635"/>
                  </a:ext>
                </a:extLst>
              </a:tr>
              <a:tr h="323810">
                <a:tc>
                  <a:txBody>
                    <a:bodyPr/>
                    <a:lstStyle/>
                    <a:p>
                      <a:pPr marL="0" algn="ctr" defTabSz="914400" rtl="0" eaLnBrk="1" fontAlgn="b" latinLnBrk="0" hangingPunct="1"/>
                      <a:r>
                        <a:rPr lang="en-US" sz="1200" b="1" i="0" u="none" strike="noStrike" kern="1200">
                          <a:solidFill>
                            <a:schemeClr val="bg1"/>
                          </a:solidFill>
                          <a:effectLst/>
                          <a:latin typeface="Calibri" panose="020F0502020204030204" pitchFamily="34" charset="0"/>
                          <a:ea typeface="+mn-ea"/>
                          <a:cs typeface="+mn-cs"/>
                        </a:rPr>
                        <a:t>cd4</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00B050"/>
                    </a:solidFill>
                  </a:tcPr>
                </a:tc>
                <a:tc>
                  <a:txBody>
                    <a:bodyPr/>
                    <a:lstStyle/>
                    <a:p>
                      <a:pPr marL="0" algn="ctr" defTabSz="914400" rtl="0" eaLnBrk="1" fontAlgn="b" latinLnBrk="0" hangingPunct="1"/>
                      <a:r>
                        <a:rPr lang="en-US" sz="1200" b="0" i="0" u="none" strike="noStrike" kern="1200">
                          <a:solidFill>
                            <a:schemeClr val="tx1"/>
                          </a:solidFill>
                          <a:effectLst/>
                          <a:latin typeface="Calibri" panose="020F0502020204030204" pitchFamily="34" charset="0"/>
                          <a:ea typeface="+mn-ea"/>
                          <a:cs typeface="+mn-cs"/>
                        </a:rPr>
                        <a:t>progenitor</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050" b="0" i="0" u="none" strike="noStrike">
                          <a:solidFill>
                            <a:schemeClr val="tx1"/>
                          </a:solidFill>
                          <a:effectLst/>
                          <a:latin typeface="Calibri" panose="020F0502020204030204" pitchFamily="34" charset="0"/>
                        </a:rPr>
                        <a:t>differentiation</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cd4</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antigen</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kumimoji="0" lang="en-US" sz="1050" b="0" i="0" u="none" strike="noStrike" kern="1200" cap="none" spc="0" normalizeH="0" baseline="0" noProof="0">
                          <a:ln>
                            <a:noFill/>
                          </a:ln>
                          <a:solidFill>
                            <a:prstClr val="black"/>
                          </a:solidFill>
                          <a:effectLst/>
                          <a:uLnTx/>
                          <a:uFillTx/>
                          <a:latin typeface="Calibri" panose="020F0502020204030204" pitchFamily="34" charset="0"/>
                          <a:ea typeface="+mn-ea"/>
                          <a:cs typeface="+mn-cs"/>
                        </a:rPr>
                        <a:t>differentiation</a:t>
                      </a:r>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cd4</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2">
                        <a:lumMod val="40000"/>
                        <a:lumOff val="60000"/>
                      </a:schemeClr>
                    </a:solidFill>
                  </a:tcPr>
                </a:tc>
                <a:tc>
                  <a:txBody>
                    <a:bodyPr/>
                    <a:lstStyle/>
                    <a:p>
                      <a:pPr algn="ctr" fontAlgn="b"/>
                      <a:r>
                        <a:rPr lang="en-US" sz="1200" b="0" i="0" u="none" strike="noStrike">
                          <a:solidFill>
                            <a:schemeClr val="tx1"/>
                          </a:solidFill>
                          <a:effectLst/>
                          <a:latin typeface="Calibri" panose="020F0502020204030204" pitchFamily="34" charset="0"/>
                        </a:rPr>
                        <a:t>cd8</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tissue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2">
                        <a:lumMod val="40000"/>
                        <a:lumOff val="60000"/>
                      </a:schemeClr>
                    </a:solidFill>
                  </a:tcPr>
                </a:tc>
                <a:tc>
                  <a:txBody>
                    <a:bodyPr/>
                    <a:lstStyle/>
                    <a:p>
                      <a:pPr algn="ctr" fontAlgn="b"/>
                      <a:r>
                        <a:rPr lang="en-US" sz="1200" b="0" i="0" u="none" strike="noStrike">
                          <a:solidFill>
                            <a:schemeClr val="tx1"/>
                          </a:solidFill>
                          <a:effectLst/>
                          <a:latin typeface="Calibri" panose="020F0502020204030204" pitchFamily="34" charset="0"/>
                        </a:rPr>
                        <a:t>tissue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tissue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type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single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single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641601528"/>
                  </a:ext>
                </a:extLst>
              </a:tr>
              <a:tr h="323810">
                <a:tc>
                  <a:txBody>
                    <a:bodyPr/>
                    <a:lstStyle/>
                    <a:p>
                      <a:pPr algn="ctr" fontAlgn="b"/>
                      <a:r>
                        <a:rPr lang="en-US" sz="1200" b="1" i="0" u="none" strike="noStrike">
                          <a:solidFill>
                            <a:schemeClr val="bg1"/>
                          </a:solidFill>
                          <a:effectLst/>
                          <a:latin typeface="Calibri" panose="020F0502020204030204" pitchFamily="34" charset="0"/>
                        </a:rPr>
                        <a:t>cellular</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00B050"/>
                    </a:solidFill>
                  </a:tcPr>
                </a:tc>
                <a:tc>
                  <a:txBody>
                    <a:bodyPr/>
                    <a:lstStyle/>
                    <a:p>
                      <a:pPr algn="ctr" fontAlgn="b"/>
                      <a:r>
                        <a:rPr lang="en-US" sz="1200" b="0" i="0" u="none" strike="noStrike">
                          <a:solidFill>
                            <a:schemeClr val="tx1"/>
                          </a:solidFill>
                          <a:effectLst/>
                          <a:latin typeface="Calibri" panose="020F0502020204030204" pitchFamily="34" charset="0"/>
                        </a:rPr>
                        <a:t>tissue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cd4</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antigen</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2">
                        <a:lumMod val="40000"/>
                        <a:lumOff val="60000"/>
                      </a:schemeClr>
                    </a:solidFill>
                  </a:tcPr>
                </a:tc>
                <a:tc>
                  <a:txBody>
                    <a:bodyPr/>
                    <a:lstStyle/>
                    <a:p>
                      <a:pPr algn="ctr" fontAlgn="b"/>
                      <a:r>
                        <a:rPr kumimoji="0" lang="en-US" sz="1050" b="0" i="0" u="none" strike="noStrike" kern="1200" cap="none" spc="0" normalizeH="0" baseline="0" noProof="0">
                          <a:ln>
                            <a:noFill/>
                          </a:ln>
                          <a:solidFill>
                            <a:prstClr val="black"/>
                          </a:solidFill>
                          <a:effectLst/>
                          <a:uLnTx/>
                          <a:uFillTx/>
                          <a:latin typeface="Calibri" panose="020F0502020204030204" pitchFamily="34" charset="0"/>
                          <a:ea typeface="+mn-ea"/>
                          <a:cs typeface="+mn-cs"/>
                        </a:rPr>
                        <a:t>differentiation</a:t>
                      </a:r>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tissue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2">
                        <a:lumMod val="40000"/>
                        <a:lumOff val="60000"/>
                      </a:schemeClr>
                    </a:solidFill>
                  </a:tcPr>
                </a:tc>
                <a:tc>
                  <a:txBody>
                    <a:bodyPr/>
                    <a:lstStyle/>
                    <a:p>
                      <a:pPr algn="ctr" fontAlgn="b"/>
                      <a:r>
                        <a:rPr lang="en-US" sz="1200" b="0" i="0" u="none" strike="noStrike">
                          <a:solidFill>
                            <a:schemeClr val="tx1"/>
                          </a:solidFill>
                          <a:effectLst/>
                          <a:latin typeface="Calibri" panose="020F0502020204030204" pitchFamily="34" charset="0"/>
                        </a:rPr>
                        <a:t>antigen</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antigen</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progenitor</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progenitor</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type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antigen</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kumimoji="0" lang="en-US" sz="1050" b="0" i="0" u="none" strike="noStrike" kern="1200" cap="none" spc="0" normalizeH="0" baseline="0" noProof="0">
                          <a:ln>
                            <a:noFill/>
                          </a:ln>
                          <a:solidFill>
                            <a:prstClr val="black"/>
                          </a:solidFill>
                          <a:effectLst/>
                          <a:uLnTx/>
                          <a:uFillTx/>
                          <a:latin typeface="Calibri" panose="020F0502020204030204" pitchFamily="34" charset="0"/>
                          <a:ea typeface="+mn-ea"/>
                          <a:cs typeface="+mn-cs"/>
                        </a:rPr>
                        <a:t>differentiation</a:t>
                      </a:r>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cd8</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2">
                        <a:lumMod val="40000"/>
                        <a:lumOff val="60000"/>
                      </a:schemeClr>
                    </a:solidFill>
                  </a:tcPr>
                </a:tc>
                <a:extLst>
                  <a:ext uri="{0D108BD9-81ED-4DB2-BD59-A6C34878D82A}">
                    <a16:rowId xmlns:a16="http://schemas.microsoft.com/office/drawing/2014/main" val="849290762"/>
                  </a:ext>
                </a:extLst>
              </a:tr>
              <a:tr h="323810">
                <a:tc>
                  <a:txBody>
                    <a:bodyPr/>
                    <a:lstStyle/>
                    <a:p>
                      <a:pPr algn="ctr" fontAlgn="b"/>
                      <a:r>
                        <a:rPr lang="en-US" sz="1200" b="1" i="0" u="none" strike="noStrike">
                          <a:solidFill>
                            <a:schemeClr val="bg1"/>
                          </a:solidFill>
                          <a:effectLst/>
                          <a:latin typeface="Calibri" panose="020F0502020204030204" pitchFamily="34" charset="0"/>
                        </a:rPr>
                        <a:t>stem</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00B050"/>
                    </a:solidFill>
                  </a:tcPr>
                </a:tc>
                <a:tc>
                  <a:txBody>
                    <a:bodyPr/>
                    <a:lstStyle/>
                    <a:p>
                      <a:pPr algn="ctr" fontAlgn="b"/>
                      <a:r>
                        <a:rPr lang="en-US" sz="1200" b="0" i="0" u="none" strike="noStrike">
                          <a:solidFill>
                            <a:schemeClr val="tx1"/>
                          </a:solidFill>
                          <a:effectLst/>
                          <a:latin typeface="Calibri" panose="020F0502020204030204" pitchFamily="34" charset="0"/>
                        </a:rPr>
                        <a:t>culture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epithelial</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epithelial</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cd8</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progenitor</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2">
                        <a:lumMod val="40000"/>
                        <a:lumOff val="60000"/>
                      </a:schemeClr>
                    </a:solidFill>
                  </a:tcPr>
                </a:tc>
                <a:tc>
                  <a:txBody>
                    <a:bodyPr/>
                    <a:lstStyle/>
                    <a:p>
                      <a:pPr algn="ctr" fontAlgn="b"/>
                      <a:r>
                        <a:rPr lang="en-US" sz="1200" b="0" i="0" u="none" strike="noStrike">
                          <a:solidFill>
                            <a:schemeClr val="tx1"/>
                          </a:solidFill>
                          <a:effectLst/>
                          <a:latin typeface="Calibri" panose="020F0502020204030204" pitchFamily="34" charset="0"/>
                        </a:rPr>
                        <a:t>cd8</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2">
                        <a:lumMod val="40000"/>
                        <a:lumOff val="60000"/>
                      </a:schemeClr>
                    </a:solidFill>
                  </a:tcPr>
                </a:tc>
                <a:tc>
                  <a:txBody>
                    <a:bodyPr/>
                    <a:lstStyle/>
                    <a:p>
                      <a:pPr algn="ctr" fontAlgn="b"/>
                      <a:r>
                        <a:rPr lang="en-US" sz="1200" b="0" i="0" u="none" strike="noStrike">
                          <a:solidFill>
                            <a:schemeClr val="tx1"/>
                          </a:solidFill>
                          <a:effectLst/>
                          <a:latin typeface="Calibri" panose="020F0502020204030204" pitchFamily="34" charset="0"/>
                        </a:rPr>
                        <a:t>cd4</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type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type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antigen</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2">
                        <a:lumMod val="40000"/>
                        <a:lumOff val="60000"/>
                      </a:schemeClr>
                    </a:solidFill>
                  </a:tcPr>
                </a:tc>
                <a:tc>
                  <a:txBody>
                    <a:bodyPr/>
                    <a:lstStyle/>
                    <a:p>
                      <a:pPr algn="ctr" fontAlgn="b"/>
                      <a:r>
                        <a:rPr lang="en-US" sz="1200" b="0" i="0" u="none" strike="noStrike">
                          <a:solidFill>
                            <a:schemeClr val="tx1"/>
                          </a:solidFill>
                          <a:effectLst/>
                          <a:latin typeface="Calibri" panose="020F0502020204030204" pitchFamily="34" charset="0"/>
                        </a:rPr>
                        <a:t>stem</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stem</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antigen</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2918356278"/>
                  </a:ext>
                </a:extLst>
              </a:tr>
              <a:tr h="323810">
                <a:tc>
                  <a:txBody>
                    <a:bodyPr/>
                    <a:lstStyle/>
                    <a:p>
                      <a:pPr algn="ctr" fontAlgn="b"/>
                      <a:r>
                        <a:rPr lang="en-US" sz="1200" b="1" i="0" u="none" strike="noStrike">
                          <a:solidFill>
                            <a:schemeClr val="bg1"/>
                          </a:solidFill>
                          <a:effectLst/>
                          <a:latin typeface="Calibri" panose="020F0502020204030204" pitchFamily="34" charset="0"/>
                        </a:rPr>
                        <a:t>antigen</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00B050"/>
                    </a:solidFill>
                  </a:tcPr>
                </a:tc>
                <a:tc>
                  <a:txBody>
                    <a:bodyPr/>
                    <a:lstStyle/>
                    <a:p>
                      <a:pPr algn="ctr" fontAlgn="b"/>
                      <a:r>
                        <a:rPr lang="en-US" sz="1050" b="0" i="0" u="none" strike="noStrike">
                          <a:solidFill>
                            <a:schemeClr val="tx1"/>
                          </a:solidFill>
                          <a:effectLst/>
                          <a:latin typeface="Calibri" panose="020F0502020204030204" pitchFamily="34" charset="0"/>
                        </a:rPr>
                        <a:t>hematopoietic</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cellular</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60000"/>
                        <a:lumOff val="40000"/>
                      </a:schemeClr>
                    </a:solidFill>
                  </a:tcPr>
                </a:tc>
                <a:tc>
                  <a:txBody>
                    <a:bodyPr/>
                    <a:lstStyle/>
                    <a:p>
                      <a:pPr algn="ctr" fontAlgn="b"/>
                      <a:r>
                        <a:rPr lang="en-US" sz="1200" b="0" i="0" u="none" strike="noStrike">
                          <a:solidFill>
                            <a:schemeClr val="tx1"/>
                          </a:solidFill>
                          <a:effectLst/>
                          <a:latin typeface="Calibri" panose="020F0502020204030204" pitchFamily="34" charset="0"/>
                        </a:rPr>
                        <a:t>culture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epithelial</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type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epithelial</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2">
                        <a:lumMod val="40000"/>
                        <a:lumOff val="60000"/>
                      </a:schemeClr>
                    </a:solidFill>
                  </a:tcPr>
                </a:tc>
                <a:tc>
                  <a:txBody>
                    <a:bodyPr/>
                    <a:lstStyle/>
                    <a:p>
                      <a:pPr algn="ctr" fontAlgn="b"/>
                      <a:r>
                        <a:rPr lang="en-US" sz="1200" b="0" i="0" u="none" strike="noStrike">
                          <a:solidFill>
                            <a:schemeClr val="tx1"/>
                          </a:solidFill>
                          <a:effectLst/>
                          <a:latin typeface="Calibri" panose="020F0502020204030204" pitchFamily="34" charset="0"/>
                        </a:rPr>
                        <a:t>cellular</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2">
                        <a:lumMod val="40000"/>
                        <a:lumOff val="60000"/>
                      </a:schemeClr>
                    </a:solidFill>
                  </a:tcPr>
                </a:tc>
                <a:tc>
                  <a:txBody>
                    <a:bodyPr/>
                    <a:lstStyle/>
                    <a:p>
                      <a:pPr algn="ctr" fontAlgn="b"/>
                      <a:r>
                        <a:rPr lang="en-US" sz="1200" b="0" i="0" u="none" strike="noStrike">
                          <a:solidFill>
                            <a:schemeClr val="tx1"/>
                          </a:solidFill>
                          <a:effectLst/>
                          <a:latin typeface="Calibri" panose="020F0502020204030204" pitchFamily="34" charset="0"/>
                        </a:rPr>
                        <a:t>cd8</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human</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2">
                        <a:lumMod val="40000"/>
                        <a:lumOff val="60000"/>
                      </a:schemeClr>
                    </a:solidFill>
                  </a:tcPr>
                </a:tc>
                <a:tc>
                  <a:txBody>
                    <a:bodyPr/>
                    <a:lstStyle/>
                    <a:p>
                      <a:pPr algn="ctr" fontAlgn="b"/>
                      <a:r>
                        <a:rPr lang="en-US" sz="1200" b="0" i="0" u="none" strike="noStrike">
                          <a:solidFill>
                            <a:schemeClr val="tx1"/>
                          </a:solidFill>
                          <a:effectLst/>
                          <a:latin typeface="Calibri" panose="020F0502020204030204" pitchFamily="34" charset="0"/>
                        </a:rPr>
                        <a:t>cd4</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2">
                        <a:lumMod val="40000"/>
                        <a:lumOff val="60000"/>
                      </a:schemeClr>
                    </a:solidFill>
                  </a:tcPr>
                </a:tc>
                <a:tc>
                  <a:txBody>
                    <a:bodyPr/>
                    <a:lstStyle/>
                    <a:p>
                      <a:pPr algn="ctr" fontAlgn="b"/>
                      <a:r>
                        <a:rPr lang="en-US" sz="1200" b="0" i="0" u="none" strike="noStrike">
                          <a:solidFill>
                            <a:schemeClr val="tx1"/>
                          </a:solidFill>
                          <a:effectLst/>
                          <a:latin typeface="Calibri" panose="020F0502020204030204" pitchFamily="34" charset="0"/>
                        </a:rPr>
                        <a:t>single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cellular</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kumimoji="0" lang="en-US" sz="1050" b="0" i="0" u="none" strike="noStrike" kern="1200" cap="none" spc="0" normalizeH="0" baseline="0" noProof="0">
                          <a:ln>
                            <a:noFill/>
                          </a:ln>
                          <a:solidFill>
                            <a:prstClr val="black"/>
                          </a:solidFill>
                          <a:effectLst/>
                          <a:uLnTx/>
                          <a:uFillTx/>
                          <a:latin typeface="Calibri" panose="020F0502020204030204" pitchFamily="34" charset="0"/>
                          <a:ea typeface="+mn-ea"/>
                          <a:cs typeface="+mn-cs"/>
                        </a:rPr>
                        <a:t>differentiation</a:t>
                      </a:r>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4123499726"/>
                  </a:ext>
                </a:extLst>
              </a:tr>
              <a:tr h="32381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a:solidFill>
                            <a:schemeClr val="bg1"/>
                          </a:solidFill>
                          <a:effectLst/>
                          <a:latin typeface="Calibri" panose="020F0502020204030204" pitchFamily="34" charset="0"/>
                        </a:rPr>
                        <a:t>tissue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00B050"/>
                    </a:solidFill>
                  </a:tcPr>
                </a:tc>
                <a:tc>
                  <a:txBody>
                    <a:bodyPr/>
                    <a:lstStyle/>
                    <a:p>
                      <a:pPr algn="ctr" fontAlgn="b"/>
                      <a:r>
                        <a:rPr lang="en-US" sz="1200" b="0" i="0" u="none" strike="noStrike">
                          <a:solidFill>
                            <a:schemeClr val="tx1"/>
                          </a:solidFill>
                          <a:effectLst/>
                          <a:latin typeface="Calibri" panose="020F0502020204030204" pitchFamily="34" charset="0"/>
                        </a:rPr>
                        <a:t>cd4</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line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60000"/>
                        <a:lumOff val="40000"/>
                      </a:schemeClr>
                    </a:solidFill>
                  </a:tcPr>
                </a:tc>
                <a:tc>
                  <a:txBody>
                    <a:bodyPr/>
                    <a:lstStyle/>
                    <a:p>
                      <a:pPr algn="ctr" fontAlgn="b"/>
                      <a:r>
                        <a:rPr lang="en-US" sz="1200" b="0" i="0" u="none" strike="noStrike">
                          <a:solidFill>
                            <a:schemeClr val="tx1"/>
                          </a:solidFill>
                          <a:effectLst/>
                          <a:latin typeface="Calibri" panose="020F0502020204030204" pitchFamily="34" charset="0"/>
                        </a:rPr>
                        <a:t>cd8</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60000"/>
                        <a:lumOff val="40000"/>
                      </a:schemeClr>
                    </a:solidFill>
                  </a:tcPr>
                </a:tc>
                <a:tc>
                  <a:txBody>
                    <a:bodyPr/>
                    <a:lstStyle/>
                    <a:p>
                      <a:pPr algn="ctr" fontAlgn="b"/>
                      <a:r>
                        <a:rPr lang="en-US" sz="1200" b="0" i="0" u="none" strike="noStrike">
                          <a:solidFill>
                            <a:schemeClr val="tx1"/>
                          </a:solidFill>
                          <a:effectLst/>
                          <a:latin typeface="Calibri" panose="020F0502020204030204" pitchFamily="34" charset="0"/>
                        </a:rPr>
                        <a:t>culture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human</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60000"/>
                        <a:lumOff val="40000"/>
                      </a:schemeClr>
                    </a:solidFill>
                  </a:tcPr>
                </a:tc>
                <a:tc>
                  <a:txBody>
                    <a:bodyPr/>
                    <a:lstStyle/>
                    <a:p>
                      <a:pPr algn="ctr" fontAlgn="b"/>
                      <a:r>
                        <a:rPr lang="en-US" sz="1200" b="0" i="0" u="none" strike="noStrike">
                          <a:solidFill>
                            <a:schemeClr val="tx1"/>
                          </a:solidFill>
                          <a:effectLst/>
                          <a:latin typeface="Calibri" panose="020F0502020204030204" pitchFamily="34" charset="0"/>
                        </a:rPr>
                        <a:t>express</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2">
                        <a:lumMod val="40000"/>
                        <a:lumOff val="60000"/>
                      </a:schemeClr>
                    </a:solidFill>
                  </a:tcPr>
                </a:tc>
                <a:tc>
                  <a:txBody>
                    <a:bodyPr/>
                    <a:lstStyle/>
                    <a:p>
                      <a:pPr algn="ctr" fontAlgn="b"/>
                      <a:r>
                        <a:rPr lang="en-US" sz="1200" b="0" i="0" u="none" strike="noStrike">
                          <a:solidFill>
                            <a:schemeClr val="tx1"/>
                          </a:solidFill>
                          <a:effectLst/>
                          <a:latin typeface="Calibri" panose="020F0502020204030204" pitchFamily="34" charset="0"/>
                        </a:rPr>
                        <a:t>epithelial</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antigen</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cellular</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cd8</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cd4</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err="1">
                          <a:solidFill>
                            <a:schemeClr val="tx1"/>
                          </a:solidFill>
                          <a:effectLst/>
                          <a:latin typeface="Calibri" panose="020F0502020204030204" pitchFamily="34" charset="0"/>
                        </a:rPr>
                        <a:t>nk</a:t>
                      </a:r>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cd4</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3943164212"/>
                  </a:ext>
                </a:extLst>
              </a:tr>
              <a:tr h="32381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a:solidFill>
                            <a:schemeClr val="bg1"/>
                          </a:solidFill>
                          <a:effectLst/>
                          <a:latin typeface="Calibri" panose="020F0502020204030204" pitchFamily="34" charset="0"/>
                        </a:rPr>
                        <a:t>epithelial</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00B050"/>
                    </a:solidFill>
                  </a:tcPr>
                </a:tc>
                <a:tc>
                  <a:txBody>
                    <a:bodyPr/>
                    <a:lstStyle/>
                    <a:p>
                      <a:pPr algn="ctr" fontAlgn="b"/>
                      <a:r>
                        <a:rPr lang="en-US" sz="1200" b="0" i="0" u="none" strike="noStrike">
                          <a:solidFill>
                            <a:schemeClr val="tx1"/>
                          </a:solidFill>
                          <a:effectLst/>
                          <a:latin typeface="Calibri" panose="020F0502020204030204" pitchFamily="34" charset="0"/>
                        </a:rPr>
                        <a:t>antigen</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migration</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60000"/>
                        <a:lumOff val="40000"/>
                      </a:schemeClr>
                    </a:solidFill>
                  </a:tcPr>
                </a:tc>
                <a:tc>
                  <a:txBody>
                    <a:bodyPr/>
                    <a:lstStyle/>
                    <a:p>
                      <a:pPr algn="ctr" fontAlgn="b"/>
                      <a:r>
                        <a:rPr lang="en-US" sz="1200" b="0" i="0" u="none" strike="noStrike">
                          <a:solidFill>
                            <a:schemeClr val="tx1"/>
                          </a:solidFill>
                          <a:effectLst/>
                          <a:latin typeface="Calibri" panose="020F0502020204030204" pitchFamily="34" charset="0"/>
                        </a:rPr>
                        <a:t>cellular</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specific</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60000"/>
                        <a:lumOff val="40000"/>
                      </a:schemeClr>
                    </a:solidFill>
                  </a:tcPr>
                </a:tc>
                <a:tc>
                  <a:txBody>
                    <a:bodyPr/>
                    <a:lstStyle/>
                    <a:p>
                      <a:pPr algn="ctr" fontAlgn="b"/>
                      <a:r>
                        <a:rPr lang="en-US" sz="1200" b="0" i="0" u="none" strike="noStrike">
                          <a:solidFill>
                            <a:schemeClr val="tx1"/>
                          </a:solidFill>
                          <a:effectLst/>
                          <a:latin typeface="Calibri" panose="020F0502020204030204" pitchFamily="34" charset="0"/>
                        </a:rPr>
                        <a:t>antigen</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progenitor</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specific</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2">
                        <a:lumMod val="40000"/>
                        <a:lumOff val="60000"/>
                      </a:schemeClr>
                    </a:solidFill>
                  </a:tcPr>
                </a:tc>
                <a:tc>
                  <a:txBody>
                    <a:bodyPr/>
                    <a:lstStyle/>
                    <a:p>
                      <a:pPr algn="ctr" fontAlgn="b"/>
                      <a:r>
                        <a:rPr lang="en-US" sz="1200" b="0" i="0" u="none" strike="noStrike">
                          <a:solidFill>
                            <a:schemeClr val="tx1"/>
                          </a:solidFill>
                          <a:effectLst/>
                          <a:latin typeface="Calibri" panose="020F0502020204030204" pitchFamily="34" charset="0"/>
                        </a:rPr>
                        <a:t>cellular</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cd8</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single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err="1">
                          <a:solidFill>
                            <a:schemeClr val="tx1"/>
                          </a:solidFill>
                          <a:effectLst/>
                          <a:latin typeface="Calibri" panose="020F0502020204030204" pitchFamily="34" charset="0"/>
                        </a:rPr>
                        <a:t>nk</a:t>
                      </a:r>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1">
                        <a:lumMod val="60000"/>
                        <a:lumOff val="40000"/>
                      </a:schemeClr>
                    </a:solidFill>
                  </a:tcPr>
                </a:tc>
                <a:tc>
                  <a:txBody>
                    <a:bodyPr/>
                    <a:lstStyle/>
                    <a:p>
                      <a:pPr algn="ctr" fontAlgn="b"/>
                      <a:r>
                        <a:rPr lang="en-US" sz="1200" b="0" i="0" u="none" strike="noStrike">
                          <a:solidFill>
                            <a:schemeClr val="tx1"/>
                          </a:solidFill>
                          <a:effectLst/>
                          <a:latin typeface="Calibri" panose="020F0502020204030204" pitchFamily="34" charset="0"/>
                        </a:rPr>
                        <a:t>antigen</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stem</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bg1"/>
                    </a:solidFill>
                  </a:tcPr>
                </a:tc>
                <a:extLst>
                  <a:ext uri="{0D108BD9-81ED-4DB2-BD59-A6C34878D82A}">
                    <a16:rowId xmlns:a16="http://schemas.microsoft.com/office/drawing/2014/main" val="1750396604"/>
                  </a:ext>
                </a:extLst>
              </a:tr>
              <a:tr h="323810">
                <a:tc>
                  <a:txBody>
                    <a:bodyPr/>
                    <a:lstStyle/>
                    <a:p>
                      <a:pPr algn="ctr" fontAlgn="b"/>
                      <a:r>
                        <a:rPr lang="en-US" sz="1200" b="1" i="0" u="none" strike="noStrike">
                          <a:solidFill>
                            <a:schemeClr val="bg1"/>
                          </a:solidFill>
                          <a:effectLst/>
                          <a:latin typeface="Calibri" panose="020F0502020204030204" pitchFamily="34" charset="0"/>
                        </a:rPr>
                        <a:t>culture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1200" b="0" i="0" u="none" strike="noStrike">
                          <a:solidFill>
                            <a:schemeClr val="tx1"/>
                          </a:solidFill>
                          <a:effectLst/>
                          <a:latin typeface="Calibri" panose="020F0502020204030204" pitchFamily="34" charset="0"/>
                        </a:rPr>
                        <a:t>epithelial</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proliferation</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fontAlgn="b"/>
                      <a:r>
                        <a:rPr lang="en-US" sz="1200" b="0" i="0" u="none" strike="noStrike">
                          <a:solidFill>
                            <a:schemeClr val="tx1"/>
                          </a:solidFill>
                          <a:effectLst/>
                          <a:latin typeface="Calibri" panose="020F0502020204030204" pitchFamily="34" charset="0"/>
                        </a:rPr>
                        <a:t>migration</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express</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fontAlgn="b"/>
                      <a:r>
                        <a:rPr lang="en-US" sz="1200" b="0" i="0" u="none" strike="noStrike">
                          <a:solidFill>
                            <a:schemeClr val="tx1"/>
                          </a:solidFill>
                          <a:effectLst/>
                          <a:latin typeface="Calibri" panose="020F0502020204030204" pitchFamily="34" charset="0"/>
                        </a:rPr>
                        <a:t>mouse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fontAlgn="b"/>
                      <a:r>
                        <a:rPr lang="en-US" sz="1200" b="0" i="0" u="none" strike="noStrike">
                          <a:solidFill>
                            <a:schemeClr val="tx1"/>
                          </a:solidFill>
                          <a:effectLst/>
                          <a:latin typeface="Calibri" panose="020F0502020204030204" pitchFamily="34" charset="0"/>
                        </a:rPr>
                        <a:t>line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fontAlgn="b"/>
                      <a:r>
                        <a:rPr lang="en-US" sz="1200" b="0" i="0" u="none" strike="noStrike">
                          <a:solidFill>
                            <a:schemeClr val="tx1"/>
                          </a:solidFill>
                          <a:effectLst/>
                          <a:latin typeface="Calibri" panose="020F0502020204030204" pitchFamily="34" charset="0"/>
                        </a:rPr>
                        <a:t>progenitor</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cd4</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single</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fontAlgn="b"/>
                      <a:r>
                        <a:rPr lang="en-US" sz="1200" b="0" i="0" u="none" strike="noStrike">
                          <a:solidFill>
                            <a:schemeClr val="tx1"/>
                          </a:solidFill>
                          <a:effectLst/>
                          <a:latin typeface="Calibri" panose="020F0502020204030204" pitchFamily="34" charset="0"/>
                        </a:rPr>
                        <a:t>cellular</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cellular</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cd4</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200" b="0" i="0" u="none" strike="noStrike">
                          <a:solidFill>
                            <a:schemeClr val="tx1"/>
                          </a:solidFill>
                          <a:effectLst/>
                          <a:latin typeface="Calibri" panose="020F0502020204030204" pitchFamily="34" charset="0"/>
                        </a:rPr>
                        <a:t>cellular</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52587962"/>
                  </a:ext>
                </a:extLst>
              </a:tr>
            </a:tbl>
          </a:graphicData>
        </a:graphic>
      </p:graphicFrame>
      <p:graphicFrame>
        <p:nvGraphicFramePr>
          <p:cNvPr id="5" name="Table 6">
            <a:extLst>
              <a:ext uri="{FF2B5EF4-FFF2-40B4-BE49-F238E27FC236}">
                <a16:creationId xmlns:a16="http://schemas.microsoft.com/office/drawing/2014/main" id="{E035E32C-BD7F-4E60-B97E-1ED49BC0DD6F}"/>
              </a:ext>
            </a:extLst>
          </p:cNvPr>
          <p:cNvGraphicFramePr>
            <a:graphicFrameLocks noGrp="1"/>
          </p:cNvGraphicFramePr>
          <p:nvPr/>
        </p:nvGraphicFramePr>
        <p:xfrm>
          <a:off x="3706327" y="5336259"/>
          <a:ext cx="4779347" cy="1112520"/>
        </p:xfrm>
        <a:graphic>
          <a:graphicData uri="http://schemas.openxmlformats.org/drawingml/2006/table">
            <a:tbl>
              <a:tblPr firstRow="1" bandRow="1">
                <a:tableStyleId>{5C22544A-7EE6-4342-B048-85BDC9FD1C3A}</a:tableStyleId>
              </a:tblPr>
              <a:tblGrid>
                <a:gridCol w="4779347">
                  <a:extLst>
                    <a:ext uri="{9D8B030D-6E8A-4147-A177-3AD203B41FA5}">
                      <a16:colId xmlns:a16="http://schemas.microsoft.com/office/drawing/2014/main" val="3436630805"/>
                    </a:ext>
                  </a:extLst>
                </a:gridCol>
              </a:tblGrid>
              <a:tr h="370840">
                <a:tc>
                  <a:txBody>
                    <a:bodyPr/>
                    <a:lstStyle/>
                    <a:p>
                      <a:pPr algn="ctr"/>
                      <a:r>
                        <a:rPr lang="en-US" sz="1800" b="0" kern="1200">
                          <a:solidFill>
                            <a:schemeClr val="dk1"/>
                          </a:solidFill>
                          <a:latin typeface="+mn-lt"/>
                          <a:ea typeface="+mn-ea"/>
                          <a:cs typeface="+mn-cs"/>
                        </a:rPr>
                        <a:t>Word appeared in the topic in the previous 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498991288"/>
                  </a:ext>
                </a:extLst>
              </a:tr>
              <a:tr h="370840">
                <a:tc>
                  <a:txBody>
                    <a:bodyPr/>
                    <a:lstStyle/>
                    <a:p>
                      <a:pPr algn="ctr"/>
                      <a:r>
                        <a:rPr lang="en-US" sz="1800" b="0" kern="1200">
                          <a:solidFill>
                            <a:schemeClr val="dk1"/>
                          </a:solidFill>
                          <a:latin typeface="+mn-lt"/>
                          <a:ea typeface="+mn-ea"/>
                          <a:cs typeface="+mn-cs"/>
                        </a:rPr>
                        <a:t>First time the word appears in the topic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1">
                        <a:lumMod val="60000"/>
                        <a:lumOff val="40000"/>
                      </a:schemeClr>
                    </a:solidFill>
                  </a:tcPr>
                </a:tc>
                <a:extLst>
                  <a:ext uri="{0D108BD9-81ED-4DB2-BD59-A6C34878D82A}">
                    <a16:rowId xmlns:a16="http://schemas.microsoft.com/office/drawing/2014/main" val="220274532"/>
                  </a:ext>
                </a:extLst>
              </a:tr>
              <a:tr h="370840">
                <a:tc>
                  <a:txBody>
                    <a:bodyPr/>
                    <a:lstStyle/>
                    <a:p>
                      <a:pPr algn="ctr"/>
                      <a:r>
                        <a:rPr lang="en-US" sz="1800" b="0" kern="1200">
                          <a:solidFill>
                            <a:schemeClr val="dk1"/>
                          </a:solidFill>
                          <a:latin typeface="+mn-lt"/>
                          <a:ea typeface="+mn-ea"/>
                          <a:cs typeface="+mn-cs"/>
                        </a:rPr>
                        <a:t>Word reappears in the topic after absence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955017443"/>
                  </a:ext>
                </a:extLst>
              </a:tr>
            </a:tbl>
          </a:graphicData>
        </a:graphic>
      </p:graphicFrame>
      <p:sp>
        <p:nvSpPr>
          <p:cNvPr id="3" name="TextBox 2">
            <a:extLst>
              <a:ext uri="{FF2B5EF4-FFF2-40B4-BE49-F238E27FC236}">
                <a16:creationId xmlns:a16="http://schemas.microsoft.com/office/drawing/2014/main" id="{85D36CBE-63FA-C04A-F7C7-B4C2BE5C709E}"/>
              </a:ext>
            </a:extLst>
          </p:cNvPr>
          <p:cNvSpPr txBox="1"/>
          <p:nvPr/>
        </p:nvSpPr>
        <p:spPr>
          <a:xfrm>
            <a:off x="11721314" y="6436348"/>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ITC Franklin Gothic Std Book"/>
              </a:rPr>
              <a:t>27</a:t>
            </a:r>
          </a:p>
        </p:txBody>
      </p:sp>
    </p:spTree>
    <p:extLst>
      <p:ext uri="{BB962C8B-B14F-4D97-AF65-F5344CB8AC3E}">
        <p14:creationId xmlns:p14="http://schemas.microsoft.com/office/powerpoint/2010/main" val="1385877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7" name="Table 246">
            <a:extLst>
              <a:ext uri="{FF2B5EF4-FFF2-40B4-BE49-F238E27FC236}">
                <a16:creationId xmlns:a16="http://schemas.microsoft.com/office/drawing/2014/main" id="{218B4515-396F-4485-B164-8A1E6A7A2390}"/>
              </a:ext>
            </a:extLst>
          </p:cNvPr>
          <p:cNvGraphicFramePr>
            <a:graphicFrameLocks noGrp="1"/>
          </p:cNvGraphicFramePr>
          <p:nvPr>
            <p:extLst>
              <p:ext uri="{D42A27DB-BD31-4B8C-83A1-F6EECF244321}">
                <p14:modId xmlns:p14="http://schemas.microsoft.com/office/powerpoint/2010/main" val="329299755"/>
              </p:ext>
            </p:extLst>
          </p:nvPr>
        </p:nvGraphicFramePr>
        <p:xfrm>
          <a:off x="108536" y="1459952"/>
          <a:ext cx="11974929" cy="4533340"/>
        </p:xfrm>
        <a:graphic>
          <a:graphicData uri="http://schemas.openxmlformats.org/drawingml/2006/table">
            <a:tbl>
              <a:tblPr/>
              <a:tblGrid>
                <a:gridCol w="855352">
                  <a:extLst>
                    <a:ext uri="{9D8B030D-6E8A-4147-A177-3AD203B41FA5}">
                      <a16:colId xmlns:a16="http://schemas.microsoft.com/office/drawing/2014/main" val="249332079"/>
                    </a:ext>
                  </a:extLst>
                </a:gridCol>
                <a:gridCol w="855352">
                  <a:extLst>
                    <a:ext uri="{9D8B030D-6E8A-4147-A177-3AD203B41FA5}">
                      <a16:colId xmlns:a16="http://schemas.microsoft.com/office/drawing/2014/main" val="840727389"/>
                    </a:ext>
                  </a:extLst>
                </a:gridCol>
                <a:gridCol w="860381">
                  <a:extLst>
                    <a:ext uri="{9D8B030D-6E8A-4147-A177-3AD203B41FA5}">
                      <a16:colId xmlns:a16="http://schemas.microsoft.com/office/drawing/2014/main" val="1740766960"/>
                    </a:ext>
                  </a:extLst>
                </a:gridCol>
                <a:gridCol w="850324">
                  <a:extLst>
                    <a:ext uri="{9D8B030D-6E8A-4147-A177-3AD203B41FA5}">
                      <a16:colId xmlns:a16="http://schemas.microsoft.com/office/drawing/2014/main" val="1237397172"/>
                    </a:ext>
                  </a:extLst>
                </a:gridCol>
                <a:gridCol w="855352">
                  <a:extLst>
                    <a:ext uri="{9D8B030D-6E8A-4147-A177-3AD203B41FA5}">
                      <a16:colId xmlns:a16="http://schemas.microsoft.com/office/drawing/2014/main" val="4071339098"/>
                    </a:ext>
                  </a:extLst>
                </a:gridCol>
                <a:gridCol w="855352">
                  <a:extLst>
                    <a:ext uri="{9D8B030D-6E8A-4147-A177-3AD203B41FA5}">
                      <a16:colId xmlns:a16="http://schemas.microsoft.com/office/drawing/2014/main" val="4281762544"/>
                    </a:ext>
                  </a:extLst>
                </a:gridCol>
                <a:gridCol w="855352">
                  <a:extLst>
                    <a:ext uri="{9D8B030D-6E8A-4147-A177-3AD203B41FA5}">
                      <a16:colId xmlns:a16="http://schemas.microsoft.com/office/drawing/2014/main" val="3764597578"/>
                    </a:ext>
                  </a:extLst>
                </a:gridCol>
                <a:gridCol w="855352">
                  <a:extLst>
                    <a:ext uri="{9D8B030D-6E8A-4147-A177-3AD203B41FA5}">
                      <a16:colId xmlns:a16="http://schemas.microsoft.com/office/drawing/2014/main" val="4131792991"/>
                    </a:ext>
                  </a:extLst>
                </a:gridCol>
                <a:gridCol w="855352">
                  <a:extLst>
                    <a:ext uri="{9D8B030D-6E8A-4147-A177-3AD203B41FA5}">
                      <a16:colId xmlns:a16="http://schemas.microsoft.com/office/drawing/2014/main" val="3637234173"/>
                    </a:ext>
                  </a:extLst>
                </a:gridCol>
                <a:gridCol w="855352">
                  <a:extLst>
                    <a:ext uri="{9D8B030D-6E8A-4147-A177-3AD203B41FA5}">
                      <a16:colId xmlns:a16="http://schemas.microsoft.com/office/drawing/2014/main" val="1271872596"/>
                    </a:ext>
                  </a:extLst>
                </a:gridCol>
                <a:gridCol w="855352">
                  <a:extLst>
                    <a:ext uri="{9D8B030D-6E8A-4147-A177-3AD203B41FA5}">
                      <a16:colId xmlns:a16="http://schemas.microsoft.com/office/drawing/2014/main" val="4198258089"/>
                    </a:ext>
                  </a:extLst>
                </a:gridCol>
                <a:gridCol w="855352">
                  <a:extLst>
                    <a:ext uri="{9D8B030D-6E8A-4147-A177-3AD203B41FA5}">
                      <a16:colId xmlns:a16="http://schemas.microsoft.com/office/drawing/2014/main" val="4101064038"/>
                    </a:ext>
                  </a:extLst>
                </a:gridCol>
                <a:gridCol w="855352">
                  <a:extLst>
                    <a:ext uri="{9D8B030D-6E8A-4147-A177-3AD203B41FA5}">
                      <a16:colId xmlns:a16="http://schemas.microsoft.com/office/drawing/2014/main" val="1533403813"/>
                    </a:ext>
                  </a:extLst>
                </a:gridCol>
                <a:gridCol w="855352">
                  <a:extLst>
                    <a:ext uri="{9D8B030D-6E8A-4147-A177-3AD203B41FA5}">
                      <a16:colId xmlns:a16="http://schemas.microsoft.com/office/drawing/2014/main" val="121208577"/>
                    </a:ext>
                  </a:extLst>
                </a:gridCol>
              </a:tblGrid>
              <a:tr h="323810">
                <a:tc>
                  <a:txBody>
                    <a:bodyPr/>
                    <a:lstStyle/>
                    <a:p>
                      <a:pPr algn="ctr" fontAlgn="b"/>
                      <a:r>
                        <a:rPr lang="en-US" sz="1800" b="1" i="0" u="none" strike="noStrike">
                          <a:solidFill>
                            <a:schemeClr val="tx1"/>
                          </a:solidFill>
                          <a:effectLst/>
                          <a:latin typeface="Calibri" panose="020F0502020204030204" pitchFamily="34" charset="0"/>
                        </a:rPr>
                        <a:t>Topic</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2008</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2009</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2010</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2011</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2012</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2013</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2014</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2015</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2016</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2017</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2018</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2019</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2020</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769798097"/>
                  </a:ext>
                </a:extLst>
              </a:tr>
              <a:tr h="323810">
                <a:tc>
                  <a:txBody>
                    <a:bodyPr/>
                    <a:lstStyle/>
                    <a:p>
                      <a:pPr algn="ctr" fontAlgn="b"/>
                      <a:r>
                        <a:rPr lang="en-US" sz="1200" b="1" i="0" u="none" strike="noStrike">
                          <a:solidFill>
                            <a:schemeClr val="bg1"/>
                          </a:solidFill>
                          <a:effectLst/>
                          <a:latin typeface="Calibri" panose="020F0502020204030204" pitchFamily="34" charset="0"/>
                        </a:rPr>
                        <a:t>cell</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solidFill>
                      <a:srgbClr val="C00000"/>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940846579"/>
                  </a:ext>
                </a:extLst>
              </a:tr>
              <a:tr h="323810">
                <a:tc>
                  <a:txBody>
                    <a:bodyPr/>
                    <a:lstStyle/>
                    <a:p>
                      <a:pPr marL="0" algn="ctr" defTabSz="914400" rtl="0" eaLnBrk="1" fontAlgn="b" latinLnBrk="0" hangingPunct="1"/>
                      <a:r>
                        <a:rPr lang="en-US" sz="1200" b="1" i="0" u="none" strike="noStrike" kern="1200">
                          <a:solidFill>
                            <a:schemeClr val="bg1"/>
                          </a:solidFill>
                          <a:effectLst/>
                          <a:latin typeface="Calibri" panose="020F0502020204030204" pitchFamily="34" charset="0"/>
                          <a:ea typeface="+mn-ea"/>
                          <a:cs typeface="+mn-cs"/>
                        </a:rPr>
                        <a:t>type</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marL="0" algn="ctr" defTabSz="914400" rtl="0" eaLnBrk="1" fontAlgn="b" latinLnBrk="0" hangingPunct="1"/>
                      <a:endParaRPr lang="en-US" sz="1200" b="0" i="0" u="none" strike="noStrike" kern="1200">
                        <a:solidFill>
                          <a:schemeClr val="tx1"/>
                        </a:solidFill>
                        <a:effectLst/>
                        <a:latin typeface="Calibri" panose="020F0502020204030204" pitchFamily="34" charset="0"/>
                        <a:ea typeface="+mn-ea"/>
                        <a:cs typeface="+mn-cs"/>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marL="0" algn="ctr" defTabSz="914400" rtl="0" eaLnBrk="1" fontAlgn="b" latinLnBrk="0" hangingPunct="1"/>
                      <a:endParaRPr lang="en-US" sz="1200" b="0" i="0" u="none" strike="noStrike" kern="1200">
                        <a:solidFill>
                          <a:schemeClr val="tx1"/>
                        </a:solidFill>
                        <a:effectLst/>
                        <a:latin typeface="Calibri" panose="020F0502020204030204" pitchFamily="34" charset="0"/>
                        <a:ea typeface="+mn-ea"/>
                        <a:cs typeface="+mn-cs"/>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283913749"/>
                  </a:ext>
                </a:extLst>
              </a:tr>
              <a:tr h="32381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50" b="1" i="0" u="none" strike="noStrike">
                          <a:solidFill>
                            <a:schemeClr val="bg1"/>
                          </a:solidFill>
                          <a:effectLst/>
                          <a:latin typeface="Calibri" panose="020F0502020204030204" pitchFamily="34" charset="0"/>
                        </a:rPr>
                        <a:t>differentiation</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b"/>
                      <a:endParaRPr lang="en-US" sz="105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35560635"/>
                  </a:ext>
                </a:extLst>
              </a:tr>
              <a:tr h="323810">
                <a:tc>
                  <a:txBody>
                    <a:bodyPr/>
                    <a:lstStyle/>
                    <a:p>
                      <a:pPr marL="0" algn="ctr" defTabSz="914400" rtl="0" eaLnBrk="1" fontAlgn="b" latinLnBrk="0" hangingPunct="1"/>
                      <a:r>
                        <a:rPr lang="en-US" sz="1200" b="1" i="0" u="none" strike="noStrike" kern="1200">
                          <a:solidFill>
                            <a:schemeClr val="bg1"/>
                          </a:solidFill>
                          <a:effectLst/>
                          <a:latin typeface="Calibri" panose="020F0502020204030204" pitchFamily="34" charset="0"/>
                          <a:ea typeface="+mn-ea"/>
                          <a:cs typeface="+mn-cs"/>
                        </a:rPr>
                        <a:t>cd4</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marL="0" algn="ctr" defTabSz="914400" rtl="0" eaLnBrk="1" fontAlgn="b" latinLnBrk="0" hangingPunct="1"/>
                      <a:endParaRPr lang="en-US" sz="1200" b="0" i="0" u="none" strike="noStrike" kern="1200">
                        <a:solidFill>
                          <a:schemeClr val="tx1"/>
                        </a:solidFill>
                        <a:effectLst/>
                        <a:latin typeface="Calibri" panose="020F0502020204030204" pitchFamily="34" charset="0"/>
                        <a:ea typeface="+mn-ea"/>
                        <a:cs typeface="+mn-cs"/>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05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641601528"/>
                  </a:ext>
                </a:extLst>
              </a:tr>
              <a:tr h="323810">
                <a:tc>
                  <a:txBody>
                    <a:bodyPr/>
                    <a:lstStyle/>
                    <a:p>
                      <a:pPr algn="ctr" fontAlgn="b"/>
                      <a:r>
                        <a:rPr lang="en-US" sz="1200" b="1" i="0" u="none" strike="noStrike">
                          <a:solidFill>
                            <a:schemeClr val="bg1"/>
                          </a:solidFill>
                          <a:effectLst/>
                          <a:latin typeface="Calibri" panose="020F0502020204030204" pitchFamily="34" charset="0"/>
                        </a:rPr>
                        <a:t>cellular</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849290762"/>
                  </a:ext>
                </a:extLst>
              </a:tr>
              <a:tr h="323810">
                <a:tc>
                  <a:txBody>
                    <a:bodyPr/>
                    <a:lstStyle/>
                    <a:p>
                      <a:pPr algn="ctr" fontAlgn="b"/>
                      <a:r>
                        <a:rPr lang="en-US" sz="1200" b="1" i="0" u="none" strike="noStrike">
                          <a:solidFill>
                            <a:schemeClr val="bg1"/>
                          </a:solidFill>
                          <a:effectLst/>
                          <a:latin typeface="Calibri" panose="020F0502020204030204" pitchFamily="34" charset="0"/>
                        </a:rPr>
                        <a:t>stem</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6600"/>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918356278"/>
                  </a:ext>
                </a:extLst>
              </a:tr>
              <a:tr h="323810">
                <a:tc>
                  <a:txBody>
                    <a:bodyPr/>
                    <a:lstStyle/>
                    <a:p>
                      <a:pPr algn="ctr" fontAlgn="b"/>
                      <a:r>
                        <a:rPr lang="en-US" sz="1200" b="1" i="0" u="none" strike="noStrike">
                          <a:solidFill>
                            <a:schemeClr val="bg1"/>
                          </a:solidFill>
                          <a:effectLst/>
                          <a:latin typeface="Calibri" panose="020F0502020204030204" pitchFamily="34" charset="0"/>
                        </a:rPr>
                        <a:t>antigen</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6">
                        <a:lumMod val="50000"/>
                      </a:schemeClr>
                    </a:solidFill>
                  </a:tcPr>
                </a:tc>
                <a:tc>
                  <a:txBody>
                    <a:bodyPr/>
                    <a:lstStyle/>
                    <a:p>
                      <a:pPr algn="ctr" fontAlgn="b"/>
                      <a:endParaRPr lang="en-US" sz="105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4123499726"/>
                  </a:ext>
                </a:extLst>
              </a:tr>
              <a:tr h="32381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a:solidFill>
                            <a:schemeClr val="bg1"/>
                          </a:solidFill>
                          <a:effectLst/>
                          <a:latin typeface="Calibri" panose="020F0502020204030204" pitchFamily="34" charset="0"/>
                        </a:rPr>
                        <a:t>tissue</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2F5597"/>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943164212"/>
                  </a:ext>
                </a:extLst>
              </a:tr>
              <a:tr h="32381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a:solidFill>
                            <a:schemeClr val="bg1"/>
                          </a:solidFill>
                          <a:effectLst/>
                          <a:latin typeface="Calibri" panose="020F0502020204030204" pitchFamily="34" charset="0"/>
                        </a:rPr>
                        <a:t>epithelial</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2">
                        <a:lumMod val="60000"/>
                        <a:lumOff val="40000"/>
                      </a:schemeClr>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750396604"/>
                  </a:ext>
                </a:extLst>
              </a:tr>
              <a:tr h="323810">
                <a:tc>
                  <a:txBody>
                    <a:bodyPr/>
                    <a:lstStyle/>
                    <a:p>
                      <a:pPr algn="ctr" fontAlgn="b"/>
                      <a:r>
                        <a:rPr lang="en-US" sz="1200" b="1" i="0" u="none" strike="noStrike">
                          <a:solidFill>
                            <a:schemeClr val="bg1"/>
                          </a:solidFill>
                          <a:effectLst/>
                          <a:latin typeface="Calibri" panose="020F0502020204030204" pitchFamily="34" charset="0"/>
                        </a:rPr>
                        <a:t>culture</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solidFill>
                      <a:schemeClr val="accent4">
                        <a:lumMod val="50000"/>
                      </a:schemeClr>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2587962"/>
                  </a:ext>
                </a:extLst>
              </a:tr>
              <a:tr h="323810">
                <a:tc>
                  <a:txBody>
                    <a:bodyPr/>
                    <a:lstStyle/>
                    <a:p>
                      <a:pPr algn="ctr" fontAlgn="b"/>
                      <a:endParaRPr lang="en-US" sz="1200" b="0" i="0" u="none" strike="noStrike">
                        <a:solidFill>
                          <a:schemeClr val="bg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200" b="1" i="0" u="none" strike="noStrike" kern="1200">
                          <a:solidFill>
                            <a:schemeClr val="tx1"/>
                          </a:solidFill>
                          <a:effectLst/>
                          <a:latin typeface="Calibri" panose="020F0502020204030204" pitchFamily="34" charset="0"/>
                          <a:ea typeface="+mn-ea"/>
                          <a:cs typeface="+mn-cs"/>
                        </a:rPr>
                        <a:t>progenitor</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a:solidFill>
                            <a:schemeClr val="tx1"/>
                          </a:solidFill>
                          <a:effectLst/>
                          <a:latin typeface="Calibri" panose="020F0502020204030204" pitchFamily="34" charset="0"/>
                        </a:rPr>
                        <a:t>line</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999"/>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a:solidFill>
                            <a:schemeClr val="tx1"/>
                          </a:solidFill>
                          <a:effectLst/>
                          <a:latin typeface="Calibri" panose="020F0502020204030204" pitchFamily="34" charset="0"/>
                        </a:rPr>
                        <a:t>cd8</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DB9CA"/>
                    </a:solidFill>
                  </a:tcPr>
                </a:tc>
                <a:tc>
                  <a:txBody>
                    <a:bodyPr/>
                    <a:lstStyle/>
                    <a:p>
                      <a:pPr algn="ctr" fontAlgn="b"/>
                      <a:r>
                        <a:rPr lang="en-US" sz="1200" b="1" i="0" u="none" strike="noStrike">
                          <a:solidFill>
                            <a:schemeClr val="tx1"/>
                          </a:solidFill>
                          <a:effectLst/>
                          <a:latin typeface="Calibri" panose="020F0502020204030204" pitchFamily="34" charset="0"/>
                        </a:rPr>
                        <a:t>specific</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US" sz="1200" b="1" i="0" u="none" strike="noStrike">
                          <a:solidFill>
                            <a:schemeClr val="tx1"/>
                          </a:solidFill>
                          <a:effectLst/>
                          <a:latin typeface="Calibri" panose="020F0502020204030204" pitchFamily="34" charset="0"/>
                        </a:rPr>
                        <a:t>tumor</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a:solidFill>
                            <a:schemeClr val="tx1"/>
                          </a:solidFill>
                          <a:effectLst/>
                          <a:latin typeface="Calibri" panose="020F0502020204030204" pitchFamily="34" charset="0"/>
                        </a:rPr>
                        <a:t>single</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err="1">
                          <a:solidFill>
                            <a:schemeClr val="bg1"/>
                          </a:solidFill>
                          <a:effectLst/>
                          <a:latin typeface="Calibri" panose="020F0502020204030204" pitchFamily="34" charset="0"/>
                        </a:rPr>
                        <a:t>nk</a:t>
                      </a:r>
                      <a:endParaRPr lang="en-US" sz="1200" b="1" i="0" u="none" strike="noStrike">
                        <a:solidFill>
                          <a:schemeClr val="bg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7003647"/>
                  </a:ext>
                </a:extLst>
              </a:tr>
              <a:tr h="323810">
                <a:tc>
                  <a:txBody>
                    <a:bodyPr/>
                    <a:lstStyle/>
                    <a:p>
                      <a:pPr algn="ctr" fontAlgn="b"/>
                      <a:endParaRPr lang="en-US" sz="1100" b="0" i="0" u="none" strike="noStrike">
                        <a:solidFill>
                          <a:schemeClr val="bg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50" b="1" i="0" u="none" strike="noStrike">
                          <a:solidFill>
                            <a:schemeClr val="tx1"/>
                          </a:solidFill>
                          <a:effectLst/>
                          <a:latin typeface="Calibri" panose="020F0502020204030204" pitchFamily="34" charset="0"/>
                        </a:rPr>
                        <a:t>hematopoietic</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a:solidFill>
                            <a:schemeClr val="bg1"/>
                          </a:solidFill>
                          <a:effectLst/>
                          <a:latin typeface="Calibri" panose="020F0502020204030204" pitchFamily="34" charset="0"/>
                        </a:rPr>
                        <a:t>migration</a:t>
                      </a:r>
                    </a:p>
                  </a:txBody>
                  <a:tcPr marL="7778" marR="7778" marT="777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a:solidFill>
                            <a:schemeClr val="bg1"/>
                          </a:solidFill>
                          <a:effectLst/>
                          <a:latin typeface="Calibri" panose="020F0502020204030204" pitchFamily="34" charset="0"/>
                        </a:rPr>
                        <a:t>express</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fontAlgn="b"/>
                      <a:r>
                        <a:rPr lang="en-US" sz="1200" b="1" i="0" u="none" strike="noStrike">
                          <a:solidFill>
                            <a:schemeClr val="bg1"/>
                          </a:solidFill>
                          <a:effectLst/>
                          <a:latin typeface="Calibri" panose="020F0502020204030204" pitchFamily="34" charset="0"/>
                        </a:rPr>
                        <a:t>human</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7097097"/>
                  </a:ext>
                </a:extLst>
              </a:tr>
              <a:tr h="323810">
                <a:tc>
                  <a:txBody>
                    <a:bodyPr/>
                    <a:lstStyle/>
                    <a:p>
                      <a:pPr algn="ctr" fontAlgn="b"/>
                      <a:endParaRPr lang="en-US" sz="1200" b="0" i="0" u="none" strike="noStrike">
                        <a:solidFill>
                          <a:schemeClr val="bg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05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a:solidFill>
                            <a:schemeClr val="tx1"/>
                          </a:solidFill>
                          <a:effectLst/>
                          <a:latin typeface="Calibri" panose="020F0502020204030204" pitchFamily="34" charset="0"/>
                        </a:rPr>
                        <a:t>proliferation</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a:solidFill>
                            <a:schemeClr val="tx1"/>
                          </a:solidFill>
                          <a:effectLst/>
                          <a:latin typeface="Calibri" panose="020F0502020204030204" pitchFamily="34" charset="0"/>
                        </a:rPr>
                        <a:t>mouse</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4556019"/>
                  </a:ext>
                </a:extLst>
              </a:tr>
            </a:tbl>
          </a:graphicData>
        </a:graphic>
      </p:graphicFrame>
      <p:sp>
        <p:nvSpPr>
          <p:cNvPr id="2" name="Title 1"/>
          <p:cNvSpPr>
            <a:spLocks noGrp="1"/>
          </p:cNvSpPr>
          <p:nvPr>
            <p:ph type="title" idx="4294967295"/>
          </p:nvPr>
        </p:nvSpPr>
        <p:spPr>
          <a:xfrm>
            <a:off x="261785" y="283922"/>
            <a:ext cx="11764487" cy="644660"/>
          </a:xfrm>
          <a:prstGeom prst="rect">
            <a:avLst/>
          </a:prstGeom>
        </p:spPr>
        <p:txBody>
          <a:bodyPr lIns="91440" tIns="45720" rIns="91440" bIns="45720" anchor="t">
            <a:noAutofit/>
          </a:bodyPr>
          <a:lstStyle/>
          <a:p>
            <a:pPr algn="ctr"/>
            <a:r>
              <a:rPr lang="en-US" b="1">
                <a:solidFill>
                  <a:srgbClr val="002060"/>
                </a:solidFill>
                <a:latin typeface="ITC Franklin Gothic Std Book"/>
              </a:rPr>
              <a:t>Top 10 Word Changes Across Time in Topic 1</a:t>
            </a:r>
          </a:p>
        </p:txBody>
      </p:sp>
      <p:grpSp>
        <p:nvGrpSpPr>
          <p:cNvPr id="234" name="Group 233">
            <a:extLst>
              <a:ext uri="{FF2B5EF4-FFF2-40B4-BE49-F238E27FC236}">
                <a16:creationId xmlns:a16="http://schemas.microsoft.com/office/drawing/2014/main" id="{B66F62B7-92A7-4811-9486-D1804A0A1AE3}"/>
              </a:ext>
            </a:extLst>
          </p:cNvPr>
          <p:cNvGrpSpPr/>
          <p:nvPr/>
        </p:nvGrpSpPr>
        <p:grpSpPr>
          <a:xfrm>
            <a:off x="1204865" y="1890816"/>
            <a:ext cx="10484707" cy="182880"/>
            <a:chOff x="1269568" y="1850898"/>
            <a:chExt cx="10484707" cy="182880"/>
          </a:xfrm>
        </p:grpSpPr>
        <p:sp>
          <p:nvSpPr>
            <p:cNvPr id="8" name="Oval 7">
              <a:extLst>
                <a:ext uri="{FF2B5EF4-FFF2-40B4-BE49-F238E27FC236}">
                  <a16:creationId xmlns:a16="http://schemas.microsoft.com/office/drawing/2014/main" id="{9455B62D-A325-49D7-82EF-707B906D3CBE}"/>
                </a:ext>
              </a:extLst>
            </p:cNvPr>
            <p:cNvSpPr/>
            <p:nvPr/>
          </p:nvSpPr>
          <p:spPr>
            <a:xfrm>
              <a:off x="1269568"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1D5C186-9562-43EA-AEE1-77E9FFAF9BC6}"/>
                </a:ext>
              </a:extLst>
            </p:cNvPr>
            <p:cNvSpPr/>
            <p:nvPr/>
          </p:nvSpPr>
          <p:spPr>
            <a:xfrm>
              <a:off x="2161054"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481C390-D30A-4B2C-A581-3446AD744206}"/>
                </a:ext>
              </a:extLst>
            </p:cNvPr>
            <p:cNvSpPr/>
            <p:nvPr/>
          </p:nvSpPr>
          <p:spPr>
            <a:xfrm>
              <a:off x="2984250"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C35E28B-72DC-402C-8C1A-8EFF450974DB}"/>
                </a:ext>
              </a:extLst>
            </p:cNvPr>
            <p:cNvSpPr/>
            <p:nvPr/>
          </p:nvSpPr>
          <p:spPr>
            <a:xfrm>
              <a:off x="3865929"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B3A1DA1-BDBD-4688-8C51-DF5782DE0C60}"/>
                </a:ext>
              </a:extLst>
            </p:cNvPr>
            <p:cNvSpPr/>
            <p:nvPr/>
          </p:nvSpPr>
          <p:spPr>
            <a:xfrm>
              <a:off x="4710615"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73F08C8-B88E-4037-B2C7-2EE63D51263B}"/>
                </a:ext>
              </a:extLst>
            </p:cNvPr>
            <p:cNvSpPr/>
            <p:nvPr/>
          </p:nvSpPr>
          <p:spPr>
            <a:xfrm>
              <a:off x="5569846"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8019AD1-808F-42F6-AF1A-A22F72A490C8}"/>
                </a:ext>
              </a:extLst>
            </p:cNvPr>
            <p:cNvSpPr/>
            <p:nvPr/>
          </p:nvSpPr>
          <p:spPr>
            <a:xfrm>
              <a:off x="6422803"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46F00A7-0E5B-45EF-8A25-5FA2086598D1}"/>
                </a:ext>
              </a:extLst>
            </p:cNvPr>
            <p:cNvSpPr/>
            <p:nvPr/>
          </p:nvSpPr>
          <p:spPr>
            <a:xfrm>
              <a:off x="7248080"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87BDF9A-1CA2-4558-AE3D-0592B34F0EEA}"/>
                </a:ext>
              </a:extLst>
            </p:cNvPr>
            <p:cNvSpPr/>
            <p:nvPr/>
          </p:nvSpPr>
          <p:spPr>
            <a:xfrm>
              <a:off x="8120516"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411389A-35F2-4CD8-8FF4-1771C8E577DE}"/>
                </a:ext>
              </a:extLst>
            </p:cNvPr>
            <p:cNvSpPr/>
            <p:nvPr/>
          </p:nvSpPr>
          <p:spPr>
            <a:xfrm>
              <a:off x="8968253"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D8FFD3D-D6AD-48E0-A932-C3241DE97070}"/>
                </a:ext>
              </a:extLst>
            </p:cNvPr>
            <p:cNvSpPr/>
            <p:nvPr/>
          </p:nvSpPr>
          <p:spPr>
            <a:xfrm>
              <a:off x="9835676"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66F2214-1BC1-42DA-B092-26A4CCA55AD9}"/>
                </a:ext>
              </a:extLst>
            </p:cNvPr>
            <p:cNvSpPr/>
            <p:nvPr/>
          </p:nvSpPr>
          <p:spPr>
            <a:xfrm>
              <a:off x="10699064"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4801FB1-79D5-4B6F-9F10-C527DB7EDA3E}"/>
                </a:ext>
              </a:extLst>
            </p:cNvPr>
            <p:cNvSpPr/>
            <p:nvPr/>
          </p:nvSpPr>
          <p:spPr>
            <a:xfrm>
              <a:off x="11571395"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02B2B2D2-7D52-4D22-8CFF-5A1FE9AAD603}"/>
                </a:ext>
              </a:extLst>
            </p:cNvPr>
            <p:cNvCxnSpPr>
              <a:cxnSpLocks/>
              <a:endCxn id="20" idx="2"/>
            </p:cNvCxnSpPr>
            <p:nvPr/>
          </p:nvCxnSpPr>
          <p:spPr>
            <a:xfrm>
              <a:off x="1409049" y="1938251"/>
              <a:ext cx="10162346" cy="408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33" name="Group 232">
            <a:extLst>
              <a:ext uri="{FF2B5EF4-FFF2-40B4-BE49-F238E27FC236}">
                <a16:creationId xmlns:a16="http://schemas.microsoft.com/office/drawing/2014/main" id="{7A734A34-5E6E-4546-A05B-AA0E475DAB98}"/>
              </a:ext>
            </a:extLst>
          </p:cNvPr>
          <p:cNvGrpSpPr/>
          <p:nvPr/>
        </p:nvGrpSpPr>
        <p:grpSpPr>
          <a:xfrm>
            <a:off x="1218509" y="2168634"/>
            <a:ext cx="10484707" cy="182880"/>
            <a:chOff x="1227795" y="2152062"/>
            <a:chExt cx="10484707" cy="182880"/>
          </a:xfrm>
        </p:grpSpPr>
        <p:sp>
          <p:nvSpPr>
            <p:cNvPr id="106" name="Oval 105">
              <a:extLst>
                <a:ext uri="{FF2B5EF4-FFF2-40B4-BE49-F238E27FC236}">
                  <a16:creationId xmlns:a16="http://schemas.microsoft.com/office/drawing/2014/main" id="{7001953A-A464-4928-893F-C78F2F8FBC83}"/>
                </a:ext>
              </a:extLst>
            </p:cNvPr>
            <p:cNvSpPr/>
            <p:nvPr/>
          </p:nvSpPr>
          <p:spPr>
            <a:xfrm>
              <a:off x="2942477" y="2152062"/>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610113AA-2788-4495-88AB-72FF51CD7F19}"/>
                </a:ext>
              </a:extLst>
            </p:cNvPr>
            <p:cNvSpPr/>
            <p:nvPr/>
          </p:nvSpPr>
          <p:spPr>
            <a:xfrm>
              <a:off x="5528073" y="2152062"/>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738D6C9F-A337-4421-AD37-46930FAFF0AC}"/>
                </a:ext>
              </a:extLst>
            </p:cNvPr>
            <p:cNvSpPr/>
            <p:nvPr/>
          </p:nvSpPr>
          <p:spPr>
            <a:xfrm>
              <a:off x="6381030" y="2152062"/>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961F1ADD-53BE-411D-A615-C8314DAD217E}"/>
                </a:ext>
              </a:extLst>
            </p:cNvPr>
            <p:cNvSpPr/>
            <p:nvPr/>
          </p:nvSpPr>
          <p:spPr>
            <a:xfrm>
              <a:off x="10657291" y="2152062"/>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0E9FD843-35AE-44E2-AD2B-64E029F8C00C}"/>
                </a:ext>
              </a:extLst>
            </p:cNvPr>
            <p:cNvSpPr/>
            <p:nvPr/>
          </p:nvSpPr>
          <p:spPr>
            <a:xfrm>
              <a:off x="11529622" y="2152062"/>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CC7FF84B-3653-48D9-90F5-A47320A07F75}"/>
                </a:ext>
              </a:extLst>
            </p:cNvPr>
            <p:cNvSpPr/>
            <p:nvPr/>
          </p:nvSpPr>
          <p:spPr>
            <a:xfrm>
              <a:off x="3824156" y="2152062"/>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E233602C-93B5-45AD-B0D9-9FE89E185726}"/>
                </a:ext>
              </a:extLst>
            </p:cNvPr>
            <p:cNvSpPr/>
            <p:nvPr/>
          </p:nvSpPr>
          <p:spPr>
            <a:xfrm>
              <a:off x="1227795" y="2152062"/>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D369B22E-13BA-4078-B2E1-0A7D41F02987}"/>
                </a:ext>
              </a:extLst>
            </p:cNvPr>
            <p:cNvSpPr/>
            <p:nvPr/>
          </p:nvSpPr>
          <p:spPr>
            <a:xfrm>
              <a:off x="4668842" y="2152062"/>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9E4DDB2E-C432-47BC-9C50-4B7E2E5CE34D}"/>
                </a:ext>
              </a:extLst>
            </p:cNvPr>
            <p:cNvSpPr/>
            <p:nvPr/>
          </p:nvSpPr>
          <p:spPr>
            <a:xfrm>
              <a:off x="7228632" y="2152062"/>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AA4EE56B-7D33-4103-B493-1D390FE9C030}"/>
                </a:ext>
              </a:extLst>
            </p:cNvPr>
            <p:cNvSpPr/>
            <p:nvPr/>
          </p:nvSpPr>
          <p:spPr>
            <a:xfrm>
              <a:off x="8078743" y="2152062"/>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04415F93-10B7-440E-9D48-6D23F940364A}"/>
                </a:ext>
              </a:extLst>
            </p:cNvPr>
            <p:cNvSpPr/>
            <p:nvPr/>
          </p:nvSpPr>
          <p:spPr>
            <a:xfrm>
              <a:off x="8926480" y="2152062"/>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53D79A29-D0E5-44E5-AD6F-2891FF8D6F11}"/>
                </a:ext>
              </a:extLst>
            </p:cNvPr>
            <p:cNvSpPr/>
            <p:nvPr/>
          </p:nvSpPr>
          <p:spPr>
            <a:xfrm>
              <a:off x="9793903" y="2152062"/>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0B14A9A-A8DC-46A2-ADAF-943BE2546F80}"/>
                </a:ext>
              </a:extLst>
            </p:cNvPr>
            <p:cNvSpPr/>
            <p:nvPr/>
          </p:nvSpPr>
          <p:spPr>
            <a:xfrm>
              <a:off x="2119281" y="2152062"/>
              <a:ext cx="182880" cy="182880"/>
            </a:xfrm>
            <a:prstGeom prst="ellipse">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6" name="Group 235">
            <a:extLst>
              <a:ext uri="{FF2B5EF4-FFF2-40B4-BE49-F238E27FC236}">
                <a16:creationId xmlns:a16="http://schemas.microsoft.com/office/drawing/2014/main" id="{925D79D0-6E09-4593-B121-548E79B986A2}"/>
              </a:ext>
            </a:extLst>
          </p:cNvPr>
          <p:cNvGrpSpPr/>
          <p:nvPr/>
        </p:nvGrpSpPr>
        <p:grpSpPr>
          <a:xfrm>
            <a:off x="1218509" y="3082369"/>
            <a:ext cx="10484707" cy="182880"/>
            <a:chOff x="1227795" y="3113447"/>
            <a:chExt cx="10484707" cy="182880"/>
          </a:xfrm>
        </p:grpSpPr>
        <p:sp>
          <p:nvSpPr>
            <p:cNvPr id="94" name="Oval 93">
              <a:extLst>
                <a:ext uri="{FF2B5EF4-FFF2-40B4-BE49-F238E27FC236}">
                  <a16:creationId xmlns:a16="http://schemas.microsoft.com/office/drawing/2014/main" id="{A093DDF4-3672-477D-932F-6BA6E87CC071}"/>
                </a:ext>
              </a:extLst>
            </p:cNvPr>
            <p:cNvSpPr/>
            <p:nvPr/>
          </p:nvSpPr>
          <p:spPr>
            <a:xfrm>
              <a:off x="3824156" y="311344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5169C2C-5FB8-4CFE-89BB-38ECC1E5B969}"/>
                </a:ext>
              </a:extLst>
            </p:cNvPr>
            <p:cNvSpPr/>
            <p:nvPr/>
          </p:nvSpPr>
          <p:spPr>
            <a:xfrm>
              <a:off x="10657291" y="311344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9055B0C0-9714-46AD-BED3-48C633A80343}"/>
                </a:ext>
              </a:extLst>
            </p:cNvPr>
            <p:cNvSpPr/>
            <p:nvPr/>
          </p:nvSpPr>
          <p:spPr>
            <a:xfrm>
              <a:off x="8926480" y="3113447"/>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98E3FC13-CB90-4ABC-9C23-537F660FC7A2}"/>
                </a:ext>
              </a:extLst>
            </p:cNvPr>
            <p:cNvSpPr/>
            <p:nvPr/>
          </p:nvSpPr>
          <p:spPr>
            <a:xfrm>
              <a:off x="2119281" y="3113447"/>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7D3BA103-4877-4E38-A1C0-5055AF28B161}"/>
                </a:ext>
              </a:extLst>
            </p:cNvPr>
            <p:cNvSpPr/>
            <p:nvPr/>
          </p:nvSpPr>
          <p:spPr>
            <a:xfrm>
              <a:off x="2942477" y="3113447"/>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94EFFA3E-740B-47B4-BCDE-B61F3B27A50D}"/>
                </a:ext>
              </a:extLst>
            </p:cNvPr>
            <p:cNvSpPr/>
            <p:nvPr/>
          </p:nvSpPr>
          <p:spPr>
            <a:xfrm>
              <a:off x="5528073" y="3113447"/>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D51765D-8270-4CE3-B0DF-74B635F651AA}"/>
                </a:ext>
              </a:extLst>
            </p:cNvPr>
            <p:cNvSpPr/>
            <p:nvPr/>
          </p:nvSpPr>
          <p:spPr>
            <a:xfrm>
              <a:off x="6381030" y="3113447"/>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EEEEE6D6-07A5-4065-8C6E-5E71988A6691}"/>
                </a:ext>
              </a:extLst>
            </p:cNvPr>
            <p:cNvSpPr/>
            <p:nvPr/>
          </p:nvSpPr>
          <p:spPr>
            <a:xfrm>
              <a:off x="9793903" y="3113447"/>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78DEF090-D862-4889-8197-8B9822DB90F5}"/>
                </a:ext>
              </a:extLst>
            </p:cNvPr>
            <p:cNvSpPr/>
            <p:nvPr/>
          </p:nvSpPr>
          <p:spPr>
            <a:xfrm>
              <a:off x="1227795" y="3113447"/>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A4AC5ABB-E8D5-4683-952E-88F7C782257D}"/>
                </a:ext>
              </a:extLst>
            </p:cNvPr>
            <p:cNvSpPr/>
            <p:nvPr/>
          </p:nvSpPr>
          <p:spPr>
            <a:xfrm>
              <a:off x="4668842" y="3113447"/>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95B72D25-A423-4607-BBFF-012AF35D1F0F}"/>
                </a:ext>
              </a:extLst>
            </p:cNvPr>
            <p:cNvSpPr/>
            <p:nvPr/>
          </p:nvSpPr>
          <p:spPr>
            <a:xfrm>
              <a:off x="7206307" y="3113447"/>
              <a:ext cx="182880" cy="18288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979265EE-5614-4A78-BA3C-E113222F1B8A}"/>
                </a:ext>
              </a:extLst>
            </p:cNvPr>
            <p:cNvSpPr/>
            <p:nvPr/>
          </p:nvSpPr>
          <p:spPr>
            <a:xfrm>
              <a:off x="8078743" y="3113447"/>
              <a:ext cx="182880" cy="18288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17309DE6-F9E8-482E-9C45-127933A4D19C}"/>
                </a:ext>
              </a:extLst>
            </p:cNvPr>
            <p:cNvSpPr/>
            <p:nvPr/>
          </p:nvSpPr>
          <p:spPr>
            <a:xfrm>
              <a:off x="11529622" y="3113447"/>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7" name="Group 236">
            <a:extLst>
              <a:ext uri="{FF2B5EF4-FFF2-40B4-BE49-F238E27FC236}">
                <a16:creationId xmlns:a16="http://schemas.microsoft.com/office/drawing/2014/main" id="{28E1D130-F297-4EDC-AB6A-99BBB327A589}"/>
              </a:ext>
            </a:extLst>
          </p:cNvPr>
          <p:cNvGrpSpPr/>
          <p:nvPr/>
        </p:nvGrpSpPr>
        <p:grpSpPr>
          <a:xfrm>
            <a:off x="1218509" y="3382085"/>
            <a:ext cx="10484707" cy="182880"/>
            <a:chOff x="1227795" y="3433950"/>
            <a:chExt cx="10484707" cy="182880"/>
          </a:xfrm>
        </p:grpSpPr>
        <p:sp>
          <p:nvSpPr>
            <p:cNvPr id="113" name="Oval 112">
              <a:extLst>
                <a:ext uri="{FF2B5EF4-FFF2-40B4-BE49-F238E27FC236}">
                  <a16:creationId xmlns:a16="http://schemas.microsoft.com/office/drawing/2014/main" id="{59321FDF-AB7A-4D78-B290-A4AE8CF99478}"/>
                </a:ext>
              </a:extLst>
            </p:cNvPr>
            <p:cNvSpPr/>
            <p:nvPr/>
          </p:nvSpPr>
          <p:spPr>
            <a:xfrm>
              <a:off x="7206307" y="3433950"/>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D651FFDC-ED83-421F-AF89-3CB5CB2DA645}"/>
                </a:ext>
              </a:extLst>
            </p:cNvPr>
            <p:cNvSpPr/>
            <p:nvPr/>
          </p:nvSpPr>
          <p:spPr>
            <a:xfrm>
              <a:off x="8078743" y="3433950"/>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3B303AC1-B87A-439E-84A6-C2663F04D2C5}"/>
                </a:ext>
              </a:extLst>
            </p:cNvPr>
            <p:cNvSpPr/>
            <p:nvPr/>
          </p:nvSpPr>
          <p:spPr>
            <a:xfrm>
              <a:off x="6381030" y="3433950"/>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4F5B0820-E146-4375-828A-D8CC5C99D9E1}"/>
                </a:ext>
              </a:extLst>
            </p:cNvPr>
            <p:cNvSpPr/>
            <p:nvPr/>
          </p:nvSpPr>
          <p:spPr>
            <a:xfrm>
              <a:off x="9793903" y="3433950"/>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EB88ECFA-AC94-4B51-A3E1-1E11CC932E68}"/>
                </a:ext>
              </a:extLst>
            </p:cNvPr>
            <p:cNvSpPr/>
            <p:nvPr/>
          </p:nvSpPr>
          <p:spPr>
            <a:xfrm>
              <a:off x="10657291" y="3433950"/>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8C3BFFC4-B780-4C2A-8DD6-672C2B86A8AE}"/>
                </a:ext>
              </a:extLst>
            </p:cNvPr>
            <p:cNvSpPr/>
            <p:nvPr/>
          </p:nvSpPr>
          <p:spPr>
            <a:xfrm>
              <a:off x="8926480" y="3433950"/>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102C3C51-66B7-4DC4-881A-D40050E0B5F1}"/>
                </a:ext>
              </a:extLst>
            </p:cNvPr>
            <p:cNvSpPr/>
            <p:nvPr/>
          </p:nvSpPr>
          <p:spPr>
            <a:xfrm>
              <a:off x="11529622" y="3433950"/>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E85E4441-A032-4AF4-B8D2-E150CFCE2BE2}"/>
                </a:ext>
              </a:extLst>
            </p:cNvPr>
            <p:cNvSpPr/>
            <p:nvPr/>
          </p:nvSpPr>
          <p:spPr>
            <a:xfrm>
              <a:off x="2119281" y="3433950"/>
              <a:ext cx="182880" cy="1828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909B5928-78BC-449A-A7B2-329258CEBD45}"/>
                </a:ext>
              </a:extLst>
            </p:cNvPr>
            <p:cNvSpPr/>
            <p:nvPr/>
          </p:nvSpPr>
          <p:spPr>
            <a:xfrm>
              <a:off x="2942477" y="3433950"/>
              <a:ext cx="182880" cy="1828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A6A503E1-B607-414E-B3FE-9EDFA00F0741}"/>
                </a:ext>
              </a:extLst>
            </p:cNvPr>
            <p:cNvSpPr/>
            <p:nvPr/>
          </p:nvSpPr>
          <p:spPr>
            <a:xfrm>
              <a:off x="1227795" y="3433950"/>
              <a:ext cx="182880" cy="182880"/>
            </a:xfrm>
            <a:prstGeom prst="ellipse">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6BB31F61-2F50-4BCB-98A0-F4AD8EC9918B}"/>
                </a:ext>
              </a:extLst>
            </p:cNvPr>
            <p:cNvSpPr/>
            <p:nvPr/>
          </p:nvSpPr>
          <p:spPr>
            <a:xfrm>
              <a:off x="4668842" y="3433950"/>
              <a:ext cx="182880" cy="18288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D28CD963-09B7-4A92-92F1-72FC58ABB481}"/>
                </a:ext>
              </a:extLst>
            </p:cNvPr>
            <p:cNvSpPr/>
            <p:nvPr/>
          </p:nvSpPr>
          <p:spPr>
            <a:xfrm>
              <a:off x="3824156" y="3433950"/>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FF7C0F23-EB14-45CD-BC8B-C801EE47FF69}"/>
                </a:ext>
              </a:extLst>
            </p:cNvPr>
            <p:cNvSpPr/>
            <p:nvPr/>
          </p:nvSpPr>
          <p:spPr>
            <a:xfrm>
              <a:off x="5528073" y="3433950"/>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5" name="Group 234">
            <a:extLst>
              <a:ext uri="{FF2B5EF4-FFF2-40B4-BE49-F238E27FC236}">
                <a16:creationId xmlns:a16="http://schemas.microsoft.com/office/drawing/2014/main" id="{965ACECF-ABAB-491E-9F54-06BAA7D4BDB3}"/>
              </a:ext>
            </a:extLst>
          </p:cNvPr>
          <p:cNvGrpSpPr/>
          <p:nvPr/>
        </p:nvGrpSpPr>
        <p:grpSpPr>
          <a:xfrm>
            <a:off x="1218509" y="2776333"/>
            <a:ext cx="10484707" cy="182880"/>
            <a:chOff x="1227795" y="2790736"/>
            <a:chExt cx="10484707" cy="182880"/>
          </a:xfrm>
        </p:grpSpPr>
        <p:sp>
          <p:nvSpPr>
            <p:cNvPr id="92" name="Oval 91">
              <a:extLst>
                <a:ext uri="{FF2B5EF4-FFF2-40B4-BE49-F238E27FC236}">
                  <a16:creationId xmlns:a16="http://schemas.microsoft.com/office/drawing/2014/main" id="{612D2985-CCDB-4C05-9DDC-B5ECBB85B41A}"/>
                </a:ext>
              </a:extLst>
            </p:cNvPr>
            <p:cNvSpPr/>
            <p:nvPr/>
          </p:nvSpPr>
          <p:spPr>
            <a:xfrm>
              <a:off x="2119281" y="2790736"/>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6B248A16-3C91-4E1E-8261-6850755AA00A}"/>
                </a:ext>
              </a:extLst>
            </p:cNvPr>
            <p:cNvSpPr/>
            <p:nvPr/>
          </p:nvSpPr>
          <p:spPr>
            <a:xfrm>
              <a:off x="4668842" y="2790736"/>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1D6CA0A1-3458-4F0C-B043-80ACF9440462}"/>
                </a:ext>
              </a:extLst>
            </p:cNvPr>
            <p:cNvSpPr/>
            <p:nvPr/>
          </p:nvSpPr>
          <p:spPr>
            <a:xfrm>
              <a:off x="9793903" y="2790736"/>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FBD4790-8C41-469A-86CA-DC1E9E03C1FF}"/>
                </a:ext>
              </a:extLst>
            </p:cNvPr>
            <p:cNvSpPr/>
            <p:nvPr/>
          </p:nvSpPr>
          <p:spPr>
            <a:xfrm>
              <a:off x="2942477" y="2790736"/>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AEB22453-653D-4DA5-9FB4-E9364BA942F7}"/>
                </a:ext>
              </a:extLst>
            </p:cNvPr>
            <p:cNvSpPr/>
            <p:nvPr/>
          </p:nvSpPr>
          <p:spPr>
            <a:xfrm>
              <a:off x="5528073" y="2790736"/>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808A83FD-000A-4F04-A8A4-653F7B9FB6C0}"/>
                </a:ext>
              </a:extLst>
            </p:cNvPr>
            <p:cNvSpPr/>
            <p:nvPr/>
          </p:nvSpPr>
          <p:spPr>
            <a:xfrm>
              <a:off x="3824156" y="2790736"/>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F20D31A0-D77B-41BA-B632-BEEDE0A2F634}"/>
                </a:ext>
              </a:extLst>
            </p:cNvPr>
            <p:cNvSpPr/>
            <p:nvPr/>
          </p:nvSpPr>
          <p:spPr>
            <a:xfrm>
              <a:off x="7206307" y="2790736"/>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EBF1D54C-68F7-4025-A3BA-914B8BD8D5EC}"/>
                </a:ext>
              </a:extLst>
            </p:cNvPr>
            <p:cNvSpPr/>
            <p:nvPr/>
          </p:nvSpPr>
          <p:spPr>
            <a:xfrm>
              <a:off x="8078743" y="2790736"/>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E5749976-B7C6-4DD0-B44A-8824B2500180}"/>
                </a:ext>
              </a:extLst>
            </p:cNvPr>
            <p:cNvSpPr/>
            <p:nvPr/>
          </p:nvSpPr>
          <p:spPr>
            <a:xfrm>
              <a:off x="8926480" y="2790736"/>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57C3E673-86E3-4262-888A-D1B3B11060CA}"/>
                </a:ext>
              </a:extLst>
            </p:cNvPr>
            <p:cNvSpPr/>
            <p:nvPr/>
          </p:nvSpPr>
          <p:spPr>
            <a:xfrm>
              <a:off x="1227795" y="2790736"/>
              <a:ext cx="182880" cy="18288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6DAEBFE3-5018-4B71-B632-30385786567D}"/>
                </a:ext>
              </a:extLst>
            </p:cNvPr>
            <p:cNvSpPr/>
            <p:nvPr/>
          </p:nvSpPr>
          <p:spPr>
            <a:xfrm>
              <a:off x="6381030" y="2790736"/>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24E182EE-2ECC-4671-BFF3-80B27D341CE6}"/>
                </a:ext>
              </a:extLst>
            </p:cNvPr>
            <p:cNvSpPr/>
            <p:nvPr/>
          </p:nvSpPr>
          <p:spPr>
            <a:xfrm>
              <a:off x="10657291" y="2790736"/>
              <a:ext cx="182880" cy="182880"/>
            </a:xfrm>
            <a:prstGeom prst="ellipse">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3176869F-0630-4D5E-8CC2-D977AD8BF6D5}"/>
                </a:ext>
              </a:extLst>
            </p:cNvPr>
            <p:cNvSpPr/>
            <p:nvPr/>
          </p:nvSpPr>
          <p:spPr>
            <a:xfrm>
              <a:off x="11529622" y="2790736"/>
              <a:ext cx="182880" cy="182880"/>
            </a:xfrm>
            <a:prstGeom prst="ellipse">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0" name="Group 239">
            <a:extLst>
              <a:ext uri="{FF2B5EF4-FFF2-40B4-BE49-F238E27FC236}">
                <a16:creationId xmlns:a16="http://schemas.microsoft.com/office/drawing/2014/main" id="{E99B800D-B97F-429A-AE41-5D949C2E3267}"/>
              </a:ext>
            </a:extLst>
          </p:cNvPr>
          <p:cNvGrpSpPr/>
          <p:nvPr/>
        </p:nvGrpSpPr>
        <p:grpSpPr>
          <a:xfrm>
            <a:off x="1218509" y="4384600"/>
            <a:ext cx="10484707" cy="182880"/>
            <a:chOff x="1227795" y="4384386"/>
            <a:chExt cx="10484707" cy="182880"/>
          </a:xfrm>
        </p:grpSpPr>
        <p:sp>
          <p:nvSpPr>
            <p:cNvPr id="131" name="Oval 130">
              <a:extLst>
                <a:ext uri="{FF2B5EF4-FFF2-40B4-BE49-F238E27FC236}">
                  <a16:creationId xmlns:a16="http://schemas.microsoft.com/office/drawing/2014/main" id="{114E3C90-DFAF-4CBA-9180-B216EEC629DA}"/>
                </a:ext>
              </a:extLst>
            </p:cNvPr>
            <p:cNvSpPr/>
            <p:nvPr/>
          </p:nvSpPr>
          <p:spPr>
            <a:xfrm>
              <a:off x="2942477" y="4384386"/>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BEE2DBFE-5FEE-4960-9294-D4EA13FBC293}"/>
                </a:ext>
              </a:extLst>
            </p:cNvPr>
            <p:cNvSpPr/>
            <p:nvPr/>
          </p:nvSpPr>
          <p:spPr>
            <a:xfrm>
              <a:off x="11529622" y="4384386"/>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2E02F44D-16C2-4C29-8927-50A2A62C023E}"/>
                </a:ext>
              </a:extLst>
            </p:cNvPr>
            <p:cNvSpPr/>
            <p:nvPr/>
          </p:nvSpPr>
          <p:spPr>
            <a:xfrm>
              <a:off x="1227795" y="4384386"/>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6BF75B7C-4E90-46D2-BE4F-3320E4BDBCB4}"/>
                </a:ext>
              </a:extLst>
            </p:cNvPr>
            <p:cNvSpPr/>
            <p:nvPr/>
          </p:nvSpPr>
          <p:spPr>
            <a:xfrm>
              <a:off x="10657291" y="4384386"/>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56922948-E7F9-4D2A-BB1D-62D8730AFDAB}"/>
                </a:ext>
              </a:extLst>
            </p:cNvPr>
            <p:cNvSpPr/>
            <p:nvPr/>
          </p:nvSpPr>
          <p:spPr>
            <a:xfrm>
              <a:off x="5528073" y="4384386"/>
              <a:ext cx="182880" cy="18288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8644FCA0-CA47-47DF-B478-E11EC1F03B3D}"/>
                </a:ext>
              </a:extLst>
            </p:cNvPr>
            <p:cNvSpPr/>
            <p:nvPr/>
          </p:nvSpPr>
          <p:spPr>
            <a:xfrm>
              <a:off x="8078743" y="4384386"/>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4F10F1D7-1349-4BC4-8331-8986516C07DB}"/>
                </a:ext>
              </a:extLst>
            </p:cNvPr>
            <p:cNvSpPr/>
            <p:nvPr/>
          </p:nvSpPr>
          <p:spPr>
            <a:xfrm>
              <a:off x="7221003" y="4384386"/>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11BBBA7A-EA8F-4905-9E4F-1FAA30B96F0A}"/>
                </a:ext>
              </a:extLst>
            </p:cNvPr>
            <p:cNvSpPr/>
            <p:nvPr/>
          </p:nvSpPr>
          <p:spPr>
            <a:xfrm>
              <a:off x="4668842" y="4384386"/>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1EFFE185-5655-45C2-9D63-6232955F2023}"/>
                </a:ext>
              </a:extLst>
            </p:cNvPr>
            <p:cNvSpPr/>
            <p:nvPr/>
          </p:nvSpPr>
          <p:spPr>
            <a:xfrm>
              <a:off x="8926480" y="4384386"/>
              <a:ext cx="182880" cy="182880"/>
            </a:xfrm>
            <a:prstGeom prst="ellipse">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E95E9DCB-B65F-478E-B566-0FF991846173}"/>
                </a:ext>
              </a:extLst>
            </p:cNvPr>
            <p:cNvSpPr/>
            <p:nvPr/>
          </p:nvSpPr>
          <p:spPr>
            <a:xfrm>
              <a:off x="2119281" y="4384386"/>
              <a:ext cx="182880" cy="182880"/>
            </a:xfrm>
            <a:prstGeom prst="ellips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69238755-FAFF-404E-A9F7-6D6FBE4D1EA2}"/>
                </a:ext>
              </a:extLst>
            </p:cNvPr>
            <p:cNvSpPr/>
            <p:nvPr/>
          </p:nvSpPr>
          <p:spPr>
            <a:xfrm>
              <a:off x="9793903" y="4384386"/>
              <a:ext cx="182880" cy="18288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22E32A91-136C-4775-B4B6-9196D80DFF89}"/>
                </a:ext>
              </a:extLst>
            </p:cNvPr>
            <p:cNvSpPr/>
            <p:nvPr/>
          </p:nvSpPr>
          <p:spPr>
            <a:xfrm>
              <a:off x="3824156" y="4384386"/>
              <a:ext cx="182880" cy="1828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00519ABF-6164-42E9-B6EB-FC3CB39325D2}"/>
                </a:ext>
              </a:extLst>
            </p:cNvPr>
            <p:cNvSpPr/>
            <p:nvPr/>
          </p:nvSpPr>
          <p:spPr>
            <a:xfrm>
              <a:off x="6381030" y="4384386"/>
              <a:ext cx="182880" cy="1828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 name="Group 238">
            <a:extLst>
              <a:ext uri="{FF2B5EF4-FFF2-40B4-BE49-F238E27FC236}">
                <a16:creationId xmlns:a16="http://schemas.microsoft.com/office/drawing/2014/main" id="{9576CAAF-E880-4F52-A2B6-999F51D0416C}"/>
              </a:ext>
            </a:extLst>
          </p:cNvPr>
          <p:cNvGrpSpPr/>
          <p:nvPr/>
        </p:nvGrpSpPr>
        <p:grpSpPr>
          <a:xfrm>
            <a:off x="1218509" y="4049604"/>
            <a:ext cx="10484707" cy="182880"/>
            <a:chOff x="1227795" y="4087599"/>
            <a:chExt cx="10484707" cy="182880"/>
          </a:xfrm>
        </p:grpSpPr>
        <p:sp>
          <p:nvSpPr>
            <p:cNvPr id="119" name="Oval 118">
              <a:extLst>
                <a:ext uri="{FF2B5EF4-FFF2-40B4-BE49-F238E27FC236}">
                  <a16:creationId xmlns:a16="http://schemas.microsoft.com/office/drawing/2014/main" id="{E4537797-3091-46D8-82A7-F2BA81FF9642}"/>
                </a:ext>
              </a:extLst>
            </p:cNvPr>
            <p:cNvSpPr/>
            <p:nvPr/>
          </p:nvSpPr>
          <p:spPr>
            <a:xfrm>
              <a:off x="1227795" y="4087599"/>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C84A8B9F-62DA-4B34-A878-ADFF72CF8402}"/>
                </a:ext>
              </a:extLst>
            </p:cNvPr>
            <p:cNvSpPr/>
            <p:nvPr/>
          </p:nvSpPr>
          <p:spPr>
            <a:xfrm>
              <a:off x="9793903" y="4087599"/>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36EF16DB-7D66-4CE1-8A56-DD015CC55B4A}"/>
                </a:ext>
              </a:extLst>
            </p:cNvPr>
            <p:cNvSpPr/>
            <p:nvPr/>
          </p:nvSpPr>
          <p:spPr>
            <a:xfrm>
              <a:off x="11529622" y="4087599"/>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D89232D-7584-4864-A7E9-B3983AAA9241}"/>
                </a:ext>
              </a:extLst>
            </p:cNvPr>
            <p:cNvSpPr/>
            <p:nvPr/>
          </p:nvSpPr>
          <p:spPr>
            <a:xfrm>
              <a:off x="8078743" y="4087599"/>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18D65CF9-B97A-49CB-84F1-F3D1F909D8DE}"/>
                </a:ext>
              </a:extLst>
            </p:cNvPr>
            <p:cNvSpPr/>
            <p:nvPr/>
          </p:nvSpPr>
          <p:spPr>
            <a:xfrm>
              <a:off x="7206307" y="4087599"/>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8B2D1BBE-7D4C-4279-A893-324950F9FCC3}"/>
                </a:ext>
              </a:extLst>
            </p:cNvPr>
            <p:cNvSpPr/>
            <p:nvPr/>
          </p:nvSpPr>
          <p:spPr>
            <a:xfrm>
              <a:off x="6381030" y="4087599"/>
              <a:ext cx="182880" cy="1828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CF897F1D-0459-4719-8C99-0193E2850EDC}"/>
                </a:ext>
              </a:extLst>
            </p:cNvPr>
            <p:cNvSpPr/>
            <p:nvPr/>
          </p:nvSpPr>
          <p:spPr>
            <a:xfrm>
              <a:off x="3824156" y="4087599"/>
              <a:ext cx="182880" cy="182880"/>
            </a:xfrm>
            <a:prstGeom prst="ellipse">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6B7C43F5-083C-4B9F-A85E-B77FAB0BB370}"/>
                </a:ext>
              </a:extLst>
            </p:cNvPr>
            <p:cNvSpPr/>
            <p:nvPr/>
          </p:nvSpPr>
          <p:spPr>
            <a:xfrm>
              <a:off x="8926480" y="4087599"/>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DA985E3B-3E50-4FC7-8471-BBC15C39C7E7}"/>
                </a:ext>
              </a:extLst>
            </p:cNvPr>
            <p:cNvSpPr/>
            <p:nvPr/>
          </p:nvSpPr>
          <p:spPr>
            <a:xfrm>
              <a:off x="2942477" y="4087599"/>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FFFAD9F9-7D3A-40CC-B4E4-A03F4D3EB66F}"/>
                </a:ext>
              </a:extLst>
            </p:cNvPr>
            <p:cNvSpPr/>
            <p:nvPr/>
          </p:nvSpPr>
          <p:spPr>
            <a:xfrm>
              <a:off x="4668842" y="4087599"/>
              <a:ext cx="18288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AE496696-A194-4770-B0B5-100BE4C55DFB}"/>
                </a:ext>
              </a:extLst>
            </p:cNvPr>
            <p:cNvSpPr/>
            <p:nvPr/>
          </p:nvSpPr>
          <p:spPr>
            <a:xfrm>
              <a:off x="10657291" y="4087599"/>
              <a:ext cx="182880" cy="18288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CB959C3F-7164-4321-A415-1678FDC5295F}"/>
                </a:ext>
              </a:extLst>
            </p:cNvPr>
            <p:cNvSpPr/>
            <p:nvPr/>
          </p:nvSpPr>
          <p:spPr>
            <a:xfrm>
              <a:off x="5528073" y="4087599"/>
              <a:ext cx="182880" cy="18288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40F0246E-38FC-4CB8-B0A5-D4A24A0FED55}"/>
                </a:ext>
              </a:extLst>
            </p:cNvPr>
            <p:cNvSpPr/>
            <p:nvPr/>
          </p:nvSpPr>
          <p:spPr>
            <a:xfrm>
              <a:off x="2119281" y="4087599"/>
              <a:ext cx="182880" cy="182880"/>
            </a:xfrm>
            <a:prstGeom prst="ellipse">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8" name="Group 237">
            <a:extLst>
              <a:ext uri="{FF2B5EF4-FFF2-40B4-BE49-F238E27FC236}">
                <a16:creationId xmlns:a16="http://schemas.microsoft.com/office/drawing/2014/main" id="{7CE33124-CF56-4D3E-BE1F-54B3442A6F53}"/>
              </a:ext>
            </a:extLst>
          </p:cNvPr>
          <p:cNvGrpSpPr/>
          <p:nvPr/>
        </p:nvGrpSpPr>
        <p:grpSpPr>
          <a:xfrm>
            <a:off x="1218509" y="3716875"/>
            <a:ext cx="10484707" cy="182880"/>
            <a:chOff x="1227795" y="3757611"/>
            <a:chExt cx="10484707" cy="182880"/>
          </a:xfrm>
        </p:grpSpPr>
        <p:sp>
          <p:nvSpPr>
            <p:cNvPr id="103" name="Oval 102">
              <a:extLst>
                <a:ext uri="{FF2B5EF4-FFF2-40B4-BE49-F238E27FC236}">
                  <a16:creationId xmlns:a16="http://schemas.microsoft.com/office/drawing/2014/main" id="{4DBB8A1A-535B-4F16-8577-4EB8766D7CDF}"/>
                </a:ext>
              </a:extLst>
            </p:cNvPr>
            <p:cNvSpPr/>
            <p:nvPr/>
          </p:nvSpPr>
          <p:spPr>
            <a:xfrm>
              <a:off x="11529622" y="3757611"/>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BCB86A8C-5628-4CFD-8584-9D3EE71E6CEB}"/>
                </a:ext>
              </a:extLst>
            </p:cNvPr>
            <p:cNvSpPr/>
            <p:nvPr/>
          </p:nvSpPr>
          <p:spPr>
            <a:xfrm>
              <a:off x="4668842" y="3757611"/>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FDF32BF3-D059-4E44-8EF1-50CC9C9DDEA8}"/>
                </a:ext>
              </a:extLst>
            </p:cNvPr>
            <p:cNvSpPr/>
            <p:nvPr/>
          </p:nvSpPr>
          <p:spPr>
            <a:xfrm>
              <a:off x="8926480" y="3757611"/>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DAD66E7C-6773-4AC8-B089-060052298DD1}"/>
                </a:ext>
              </a:extLst>
            </p:cNvPr>
            <p:cNvSpPr/>
            <p:nvPr/>
          </p:nvSpPr>
          <p:spPr>
            <a:xfrm>
              <a:off x="2119281" y="3757611"/>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C07B7C48-7F83-4353-AB5C-D7EC9FF671AE}"/>
                </a:ext>
              </a:extLst>
            </p:cNvPr>
            <p:cNvSpPr/>
            <p:nvPr/>
          </p:nvSpPr>
          <p:spPr>
            <a:xfrm>
              <a:off x="10657291" y="3757611"/>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28078A2E-61E0-4F0C-AB4B-D3F4422545E4}"/>
                </a:ext>
              </a:extLst>
            </p:cNvPr>
            <p:cNvSpPr/>
            <p:nvPr/>
          </p:nvSpPr>
          <p:spPr>
            <a:xfrm>
              <a:off x="3824156" y="3757611"/>
              <a:ext cx="182880" cy="1828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50D101F9-1438-4BC0-8B9D-5DF13B4C7DE0}"/>
                </a:ext>
              </a:extLst>
            </p:cNvPr>
            <p:cNvSpPr/>
            <p:nvPr/>
          </p:nvSpPr>
          <p:spPr>
            <a:xfrm>
              <a:off x="5528073" y="3757611"/>
              <a:ext cx="182880" cy="1828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17427EC1-E2AD-4FD5-B466-D91A59EF0CE2}"/>
                </a:ext>
              </a:extLst>
            </p:cNvPr>
            <p:cNvSpPr/>
            <p:nvPr/>
          </p:nvSpPr>
          <p:spPr>
            <a:xfrm>
              <a:off x="2942477" y="3757611"/>
              <a:ext cx="182880" cy="182880"/>
            </a:xfrm>
            <a:prstGeom prst="ellipse">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9B013769-C74A-4E48-BC4A-68BFAEC95F7E}"/>
                </a:ext>
              </a:extLst>
            </p:cNvPr>
            <p:cNvSpPr/>
            <p:nvPr/>
          </p:nvSpPr>
          <p:spPr>
            <a:xfrm>
              <a:off x="7206307" y="3757611"/>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8DB64C20-7040-4B69-BA7B-8EF4B7BF16B5}"/>
                </a:ext>
              </a:extLst>
            </p:cNvPr>
            <p:cNvSpPr/>
            <p:nvPr/>
          </p:nvSpPr>
          <p:spPr>
            <a:xfrm>
              <a:off x="6381030" y="3757611"/>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B0FB19FB-BA7A-4431-BC0F-A45E79A87D34}"/>
                </a:ext>
              </a:extLst>
            </p:cNvPr>
            <p:cNvSpPr/>
            <p:nvPr/>
          </p:nvSpPr>
          <p:spPr>
            <a:xfrm>
              <a:off x="9793903" y="3757611"/>
              <a:ext cx="182880" cy="182880"/>
            </a:xfrm>
            <a:prstGeom prst="ellipse">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F1BFA8F1-BD36-4A9D-B178-285087668254}"/>
                </a:ext>
              </a:extLst>
            </p:cNvPr>
            <p:cNvSpPr/>
            <p:nvPr/>
          </p:nvSpPr>
          <p:spPr>
            <a:xfrm>
              <a:off x="8078743" y="3757611"/>
              <a:ext cx="18288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Rounded Corners 209">
              <a:extLst>
                <a:ext uri="{FF2B5EF4-FFF2-40B4-BE49-F238E27FC236}">
                  <a16:creationId xmlns:a16="http://schemas.microsoft.com/office/drawing/2014/main" id="{03BB5D6C-92C6-4F33-B345-43BA5C0F76FD}"/>
                </a:ext>
              </a:extLst>
            </p:cNvPr>
            <p:cNvSpPr/>
            <p:nvPr/>
          </p:nvSpPr>
          <p:spPr>
            <a:xfrm>
              <a:off x="1227795" y="3757611"/>
              <a:ext cx="182880" cy="18288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grpSp>
        <p:nvGrpSpPr>
          <p:cNvPr id="241" name="Group 240">
            <a:extLst>
              <a:ext uri="{FF2B5EF4-FFF2-40B4-BE49-F238E27FC236}">
                <a16:creationId xmlns:a16="http://schemas.microsoft.com/office/drawing/2014/main" id="{9D3E1E51-F676-49B4-9EB2-8E4C7C0A47AA}"/>
              </a:ext>
            </a:extLst>
          </p:cNvPr>
          <p:cNvGrpSpPr/>
          <p:nvPr/>
        </p:nvGrpSpPr>
        <p:grpSpPr>
          <a:xfrm>
            <a:off x="1213968" y="4695404"/>
            <a:ext cx="10484707" cy="182880"/>
            <a:chOff x="1227795" y="4718376"/>
            <a:chExt cx="10484707" cy="182880"/>
          </a:xfrm>
        </p:grpSpPr>
        <p:sp>
          <p:nvSpPr>
            <p:cNvPr id="125" name="Oval 124">
              <a:extLst>
                <a:ext uri="{FF2B5EF4-FFF2-40B4-BE49-F238E27FC236}">
                  <a16:creationId xmlns:a16="http://schemas.microsoft.com/office/drawing/2014/main" id="{F9A4F989-0A9E-4C9F-B280-8DC7C4BD72B0}"/>
                </a:ext>
              </a:extLst>
            </p:cNvPr>
            <p:cNvSpPr/>
            <p:nvPr/>
          </p:nvSpPr>
          <p:spPr>
            <a:xfrm>
              <a:off x="7206307" y="4718376"/>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C442D9BA-ED37-4468-B409-524026AEDF1C}"/>
                </a:ext>
              </a:extLst>
            </p:cNvPr>
            <p:cNvSpPr/>
            <p:nvPr/>
          </p:nvSpPr>
          <p:spPr>
            <a:xfrm>
              <a:off x="10657291" y="4718376"/>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CBF1BE56-9B52-45FF-8338-E49A0475E9EA}"/>
                </a:ext>
              </a:extLst>
            </p:cNvPr>
            <p:cNvSpPr/>
            <p:nvPr/>
          </p:nvSpPr>
          <p:spPr>
            <a:xfrm>
              <a:off x="8926480" y="4718376"/>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95E444ED-7A09-435D-B493-AA61EEC0074B}"/>
                </a:ext>
              </a:extLst>
            </p:cNvPr>
            <p:cNvSpPr/>
            <p:nvPr/>
          </p:nvSpPr>
          <p:spPr>
            <a:xfrm>
              <a:off x="9793903" y="4718376"/>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DD649EAC-4DE2-4169-92A9-74EA123115AE}"/>
                </a:ext>
              </a:extLst>
            </p:cNvPr>
            <p:cNvSpPr/>
            <p:nvPr/>
          </p:nvSpPr>
          <p:spPr>
            <a:xfrm>
              <a:off x="11529622" y="4718376"/>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611E03F1-498E-4FCC-8DB6-5D7F92A7BDBE}"/>
                </a:ext>
              </a:extLst>
            </p:cNvPr>
            <p:cNvSpPr/>
            <p:nvPr/>
          </p:nvSpPr>
          <p:spPr>
            <a:xfrm>
              <a:off x="1227795" y="4718376"/>
              <a:ext cx="182880" cy="1828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102DFC3D-58C2-4670-BDA9-E66E39BD92E7}"/>
                </a:ext>
              </a:extLst>
            </p:cNvPr>
            <p:cNvSpPr/>
            <p:nvPr/>
          </p:nvSpPr>
          <p:spPr>
            <a:xfrm>
              <a:off x="6381030" y="4718376"/>
              <a:ext cx="182880" cy="18288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E76CB5BC-BAE6-4056-9CC9-26B8DA69F09E}"/>
                </a:ext>
              </a:extLst>
            </p:cNvPr>
            <p:cNvSpPr/>
            <p:nvPr/>
          </p:nvSpPr>
          <p:spPr>
            <a:xfrm>
              <a:off x="8078743" y="4718376"/>
              <a:ext cx="182880" cy="182880"/>
            </a:xfrm>
            <a:prstGeom prst="ellipse">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635DB3E7-5B73-4A04-9948-170DB22E0827}"/>
                </a:ext>
              </a:extLst>
            </p:cNvPr>
            <p:cNvSpPr/>
            <p:nvPr/>
          </p:nvSpPr>
          <p:spPr>
            <a:xfrm>
              <a:off x="2942477" y="4718376"/>
              <a:ext cx="182880" cy="182880"/>
            </a:xfrm>
            <a:prstGeom prst="ellips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B93B7FD5-F04E-47A2-9415-67BF4D4D10D8}"/>
                </a:ext>
              </a:extLst>
            </p:cNvPr>
            <p:cNvSpPr/>
            <p:nvPr/>
          </p:nvSpPr>
          <p:spPr>
            <a:xfrm>
              <a:off x="3824156" y="4718376"/>
              <a:ext cx="182880" cy="18288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DB7EA7D6-6505-4289-A6E4-AAE5F5FBE52E}"/>
                </a:ext>
              </a:extLst>
            </p:cNvPr>
            <p:cNvSpPr/>
            <p:nvPr/>
          </p:nvSpPr>
          <p:spPr>
            <a:xfrm>
              <a:off x="5528073" y="4718376"/>
              <a:ext cx="182880" cy="182880"/>
            </a:xfrm>
            <a:prstGeom prst="ellipse">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Rounded Corners 210">
              <a:extLst>
                <a:ext uri="{FF2B5EF4-FFF2-40B4-BE49-F238E27FC236}">
                  <a16:creationId xmlns:a16="http://schemas.microsoft.com/office/drawing/2014/main" id="{1EC487CC-BACC-4C7B-8BAF-9986A8883BA8}"/>
                </a:ext>
              </a:extLst>
            </p:cNvPr>
            <p:cNvSpPr/>
            <p:nvPr/>
          </p:nvSpPr>
          <p:spPr>
            <a:xfrm>
              <a:off x="2119281" y="4718376"/>
              <a:ext cx="182880" cy="18288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12" name="Rectangle: Rounded Corners 211">
              <a:extLst>
                <a:ext uri="{FF2B5EF4-FFF2-40B4-BE49-F238E27FC236}">
                  <a16:creationId xmlns:a16="http://schemas.microsoft.com/office/drawing/2014/main" id="{DA81A55C-2490-48F5-9514-139AFDC21DE6}"/>
                </a:ext>
              </a:extLst>
            </p:cNvPr>
            <p:cNvSpPr/>
            <p:nvPr/>
          </p:nvSpPr>
          <p:spPr>
            <a:xfrm>
              <a:off x="4668842" y="4718376"/>
              <a:ext cx="182880" cy="18288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grpSp>
        <p:nvGrpSpPr>
          <p:cNvPr id="232" name="Group 231">
            <a:extLst>
              <a:ext uri="{FF2B5EF4-FFF2-40B4-BE49-F238E27FC236}">
                <a16:creationId xmlns:a16="http://schemas.microsoft.com/office/drawing/2014/main" id="{9BDC9D20-C26B-41D0-8296-77518AA60D67}"/>
              </a:ext>
            </a:extLst>
          </p:cNvPr>
          <p:cNvGrpSpPr/>
          <p:nvPr/>
        </p:nvGrpSpPr>
        <p:grpSpPr>
          <a:xfrm>
            <a:off x="1218509" y="2473826"/>
            <a:ext cx="10484707" cy="182880"/>
            <a:chOff x="1227795" y="2462407"/>
            <a:chExt cx="10484707" cy="182880"/>
          </a:xfrm>
        </p:grpSpPr>
        <p:sp>
          <p:nvSpPr>
            <p:cNvPr id="91" name="Oval 90">
              <a:extLst>
                <a:ext uri="{FF2B5EF4-FFF2-40B4-BE49-F238E27FC236}">
                  <a16:creationId xmlns:a16="http://schemas.microsoft.com/office/drawing/2014/main" id="{37667A86-82D9-4B42-A721-FC4B0BCAD774}"/>
                </a:ext>
              </a:extLst>
            </p:cNvPr>
            <p:cNvSpPr/>
            <p:nvPr/>
          </p:nvSpPr>
          <p:spPr>
            <a:xfrm>
              <a:off x="1227795"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2D29A893-F360-469D-B681-8CDF7CA2DF54}"/>
                </a:ext>
              </a:extLst>
            </p:cNvPr>
            <p:cNvSpPr/>
            <p:nvPr/>
          </p:nvSpPr>
          <p:spPr>
            <a:xfrm>
              <a:off x="2942477"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610593B-8958-451F-946E-1264E3F4FA65}"/>
                </a:ext>
              </a:extLst>
            </p:cNvPr>
            <p:cNvSpPr/>
            <p:nvPr/>
          </p:nvSpPr>
          <p:spPr>
            <a:xfrm>
              <a:off x="5528073"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8287A8DD-5E19-4A03-BA3F-9C8B7FF698AF}"/>
                </a:ext>
              </a:extLst>
            </p:cNvPr>
            <p:cNvSpPr/>
            <p:nvPr/>
          </p:nvSpPr>
          <p:spPr>
            <a:xfrm>
              <a:off x="7206307"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CFA35E7D-65E2-415B-A65F-BCDC078F62B9}"/>
                </a:ext>
              </a:extLst>
            </p:cNvPr>
            <p:cNvSpPr/>
            <p:nvPr/>
          </p:nvSpPr>
          <p:spPr>
            <a:xfrm>
              <a:off x="8078743"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8B4DE7D2-7C4D-49E8-8DA3-2942DA7B3466}"/>
                </a:ext>
              </a:extLst>
            </p:cNvPr>
            <p:cNvSpPr/>
            <p:nvPr/>
          </p:nvSpPr>
          <p:spPr>
            <a:xfrm>
              <a:off x="8926480"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9222A635-96B5-4BD9-93D8-B3D0751E5B56}"/>
                </a:ext>
              </a:extLst>
            </p:cNvPr>
            <p:cNvSpPr/>
            <p:nvPr/>
          </p:nvSpPr>
          <p:spPr>
            <a:xfrm>
              <a:off x="9793903"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7EA54C07-D72F-4295-A990-CF39B7DCEF8C}"/>
                </a:ext>
              </a:extLst>
            </p:cNvPr>
            <p:cNvSpPr/>
            <p:nvPr/>
          </p:nvSpPr>
          <p:spPr>
            <a:xfrm>
              <a:off x="2119281" y="2462407"/>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DE42C44F-290E-4495-A415-07EFF69E135C}"/>
                </a:ext>
              </a:extLst>
            </p:cNvPr>
            <p:cNvSpPr/>
            <p:nvPr/>
          </p:nvSpPr>
          <p:spPr>
            <a:xfrm>
              <a:off x="3824156" y="2462407"/>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6C273DD0-7EC3-4782-B453-274CB8E48CAA}"/>
                </a:ext>
              </a:extLst>
            </p:cNvPr>
            <p:cNvSpPr/>
            <p:nvPr/>
          </p:nvSpPr>
          <p:spPr>
            <a:xfrm>
              <a:off x="6381030"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DC6DE2E0-0386-4CBB-90EB-C49A1A86DE1B}"/>
                </a:ext>
              </a:extLst>
            </p:cNvPr>
            <p:cNvSpPr/>
            <p:nvPr/>
          </p:nvSpPr>
          <p:spPr>
            <a:xfrm>
              <a:off x="10657291" y="2462407"/>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94C6BDA6-9C7D-46AC-9535-0B7C0F531597}"/>
                </a:ext>
              </a:extLst>
            </p:cNvPr>
            <p:cNvSpPr/>
            <p:nvPr/>
          </p:nvSpPr>
          <p:spPr>
            <a:xfrm>
              <a:off x="11529622" y="2462407"/>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Rounded Corners 212">
              <a:extLst>
                <a:ext uri="{FF2B5EF4-FFF2-40B4-BE49-F238E27FC236}">
                  <a16:creationId xmlns:a16="http://schemas.microsoft.com/office/drawing/2014/main" id="{4FCE9203-D709-4F61-929D-B1D6D99E56D8}"/>
                </a:ext>
              </a:extLst>
            </p:cNvPr>
            <p:cNvSpPr/>
            <p:nvPr/>
          </p:nvSpPr>
          <p:spPr>
            <a:xfrm>
              <a:off x="4668842" y="2462407"/>
              <a:ext cx="182880" cy="18288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grpSp>
        <p:nvGrpSpPr>
          <p:cNvPr id="242" name="Group 241">
            <a:extLst>
              <a:ext uri="{FF2B5EF4-FFF2-40B4-BE49-F238E27FC236}">
                <a16:creationId xmlns:a16="http://schemas.microsoft.com/office/drawing/2014/main" id="{491DD759-200B-48E5-8145-C71870339793}"/>
              </a:ext>
            </a:extLst>
          </p:cNvPr>
          <p:cNvGrpSpPr/>
          <p:nvPr/>
        </p:nvGrpSpPr>
        <p:grpSpPr>
          <a:xfrm>
            <a:off x="1374607" y="2324732"/>
            <a:ext cx="2467045" cy="1751654"/>
            <a:chOff x="1435708" y="2311603"/>
            <a:chExt cx="2467045" cy="1751654"/>
          </a:xfrm>
        </p:grpSpPr>
        <p:cxnSp>
          <p:nvCxnSpPr>
            <p:cNvPr id="215" name="Straight Connector 214">
              <a:extLst>
                <a:ext uri="{FF2B5EF4-FFF2-40B4-BE49-F238E27FC236}">
                  <a16:creationId xmlns:a16="http://schemas.microsoft.com/office/drawing/2014/main" id="{EE2FE026-1F90-4834-80E6-46A29ECCB1DA}"/>
                </a:ext>
              </a:extLst>
            </p:cNvPr>
            <p:cNvCxnSpPr>
              <a:cxnSpLocks/>
              <a:stCxn id="119" idx="7"/>
              <a:endCxn id="120" idx="3"/>
            </p:cNvCxnSpPr>
            <p:nvPr/>
          </p:nvCxnSpPr>
          <p:spPr>
            <a:xfrm flipV="1">
              <a:off x="1435708" y="3225338"/>
              <a:ext cx="762170" cy="83791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466B7172-F658-4B0C-A027-89F6F94C8638}"/>
                </a:ext>
              </a:extLst>
            </p:cNvPr>
            <p:cNvCxnSpPr>
              <a:cxnSpLocks/>
              <a:stCxn id="120" idx="6"/>
              <a:endCxn id="121" idx="2"/>
            </p:cNvCxnSpPr>
            <p:nvPr/>
          </p:nvCxnSpPr>
          <p:spPr>
            <a:xfrm flipV="1">
              <a:off x="2353976" y="2854644"/>
              <a:ext cx="640316" cy="306036"/>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BB511AC6-970C-4F03-ACF0-91445CA06F10}"/>
                </a:ext>
              </a:extLst>
            </p:cNvPr>
            <p:cNvCxnSpPr>
              <a:cxnSpLocks/>
              <a:stCxn id="121" idx="6"/>
              <a:endCxn id="122" idx="3"/>
            </p:cNvCxnSpPr>
            <p:nvPr/>
          </p:nvCxnSpPr>
          <p:spPr>
            <a:xfrm flipV="1">
              <a:off x="3177172" y="2311603"/>
              <a:ext cx="725581" cy="543041"/>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43" name="Group 242">
            <a:extLst>
              <a:ext uri="{FF2B5EF4-FFF2-40B4-BE49-F238E27FC236}">
                <a16:creationId xmlns:a16="http://schemas.microsoft.com/office/drawing/2014/main" id="{C3536E45-89E4-458A-903C-52FAAF9762A1}"/>
              </a:ext>
            </a:extLst>
          </p:cNvPr>
          <p:cNvGrpSpPr/>
          <p:nvPr/>
        </p:nvGrpSpPr>
        <p:grpSpPr>
          <a:xfrm>
            <a:off x="5701667" y="2867773"/>
            <a:ext cx="1517595" cy="1854413"/>
            <a:chOff x="5685263" y="2864928"/>
            <a:chExt cx="1517595" cy="1854413"/>
          </a:xfrm>
        </p:grpSpPr>
        <p:cxnSp>
          <p:nvCxnSpPr>
            <p:cNvPr id="222" name="Straight Connector 221">
              <a:extLst>
                <a:ext uri="{FF2B5EF4-FFF2-40B4-BE49-F238E27FC236}">
                  <a16:creationId xmlns:a16="http://schemas.microsoft.com/office/drawing/2014/main" id="{321FF36B-7EA2-4D7C-8A22-E2D43C9A8F0A}"/>
                </a:ext>
              </a:extLst>
            </p:cNvPr>
            <p:cNvCxnSpPr>
              <a:cxnSpLocks/>
              <a:stCxn id="123" idx="6"/>
              <a:endCxn id="124" idx="5"/>
            </p:cNvCxnSpPr>
            <p:nvPr/>
          </p:nvCxnSpPr>
          <p:spPr>
            <a:xfrm>
              <a:off x="5685263" y="2864928"/>
              <a:ext cx="826175" cy="67041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C160A1DC-A8BC-41C4-81B1-EC433F23C404}"/>
                </a:ext>
              </a:extLst>
            </p:cNvPr>
            <p:cNvCxnSpPr>
              <a:cxnSpLocks/>
              <a:stCxn id="124" idx="5"/>
              <a:endCxn id="125" idx="1"/>
            </p:cNvCxnSpPr>
            <p:nvPr/>
          </p:nvCxnSpPr>
          <p:spPr>
            <a:xfrm>
              <a:off x="6511438" y="3535338"/>
              <a:ext cx="691420" cy="1184003"/>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44" name="Group 243">
            <a:extLst>
              <a:ext uri="{FF2B5EF4-FFF2-40B4-BE49-F238E27FC236}">
                <a16:creationId xmlns:a16="http://schemas.microsoft.com/office/drawing/2014/main" id="{24AEB208-DEB8-4A6F-B8B7-F3E43F140434}"/>
              </a:ext>
            </a:extLst>
          </p:cNvPr>
          <p:cNvGrpSpPr/>
          <p:nvPr/>
        </p:nvGrpSpPr>
        <p:grpSpPr>
          <a:xfrm>
            <a:off x="9100074" y="3808315"/>
            <a:ext cx="2447044" cy="1003449"/>
            <a:chOff x="9102646" y="3828100"/>
            <a:chExt cx="2447044" cy="1003449"/>
          </a:xfrm>
        </p:grpSpPr>
        <p:cxnSp>
          <p:nvCxnSpPr>
            <p:cNvPr id="226" name="Straight Connector 225">
              <a:extLst>
                <a:ext uri="{FF2B5EF4-FFF2-40B4-BE49-F238E27FC236}">
                  <a16:creationId xmlns:a16="http://schemas.microsoft.com/office/drawing/2014/main" id="{5D4AECE6-1A2F-442A-9E6E-C917151BA260}"/>
                </a:ext>
              </a:extLst>
            </p:cNvPr>
            <p:cNvCxnSpPr>
              <a:cxnSpLocks/>
              <a:stCxn id="126" idx="6"/>
              <a:endCxn id="127" idx="2"/>
            </p:cNvCxnSpPr>
            <p:nvPr/>
          </p:nvCxnSpPr>
          <p:spPr>
            <a:xfrm>
              <a:off x="9102646" y="3828100"/>
              <a:ext cx="684543" cy="3327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CCCDAD5-58F2-41FC-995D-F64847D5E92E}"/>
                </a:ext>
              </a:extLst>
            </p:cNvPr>
            <p:cNvCxnSpPr>
              <a:cxnSpLocks/>
              <a:stCxn id="127" idx="5"/>
            </p:cNvCxnSpPr>
            <p:nvPr/>
          </p:nvCxnSpPr>
          <p:spPr>
            <a:xfrm>
              <a:off x="9943287" y="4225487"/>
              <a:ext cx="844486" cy="606062"/>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D8FD654A-312B-45CD-B6FC-1A159527A35D}"/>
                </a:ext>
              </a:extLst>
            </p:cNvPr>
            <p:cNvCxnSpPr>
              <a:cxnSpLocks/>
              <a:stCxn id="128" idx="7"/>
              <a:endCxn id="129" idx="3"/>
            </p:cNvCxnSpPr>
            <p:nvPr/>
          </p:nvCxnSpPr>
          <p:spPr>
            <a:xfrm flipV="1">
              <a:off x="10802134" y="4225487"/>
              <a:ext cx="747556" cy="516484"/>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cxnSp>
        <p:nvCxnSpPr>
          <p:cNvPr id="5" name="Straight Connector 4">
            <a:extLst>
              <a:ext uri="{FF2B5EF4-FFF2-40B4-BE49-F238E27FC236}">
                <a16:creationId xmlns:a16="http://schemas.microsoft.com/office/drawing/2014/main" id="{8A338DEB-EFBD-46FE-9DBD-C5292EFA92F7}"/>
              </a:ext>
            </a:extLst>
          </p:cNvPr>
          <p:cNvCxnSpPr>
            <a:cxnSpLocks/>
            <a:endCxn id="143" idx="6"/>
          </p:cNvCxnSpPr>
          <p:nvPr/>
        </p:nvCxnSpPr>
        <p:spPr>
          <a:xfrm flipV="1">
            <a:off x="9978999" y="3473525"/>
            <a:ext cx="851886" cy="2772"/>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E87E90E-DE61-4D74-9CC3-9ED2C7D105A0}"/>
              </a:ext>
            </a:extLst>
          </p:cNvPr>
          <p:cNvCxnSpPr/>
          <p:nvPr/>
        </p:nvCxnSpPr>
        <p:spPr>
          <a:xfrm>
            <a:off x="10785201" y="3501312"/>
            <a:ext cx="868678" cy="1026956"/>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7CAB92-35A4-4E39-8F81-5447714B1819}"/>
              </a:ext>
            </a:extLst>
          </p:cNvPr>
          <p:cNvCxnSpPr/>
          <p:nvPr/>
        </p:nvCxnSpPr>
        <p:spPr>
          <a:xfrm flipH="1" flipV="1">
            <a:off x="9049813" y="2300284"/>
            <a:ext cx="862566" cy="1230095"/>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B993559-4FD5-4242-9761-13A4DA97DCA1}"/>
              </a:ext>
            </a:extLst>
          </p:cNvPr>
          <p:cNvCxnSpPr>
            <a:cxnSpLocks/>
            <a:stCxn id="141" idx="2"/>
            <a:endCxn id="139" idx="2"/>
          </p:cNvCxnSpPr>
          <p:nvPr/>
        </p:nvCxnSpPr>
        <p:spPr>
          <a:xfrm flipH="1">
            <a:off x="7219346" y="2260074"/>
            <a:ext cx="1697848" cy="0"/>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9DC33C4-637E-4847-AC58-17034FB7F0EB}"/>
              </a:ext>
            </a:extLst>
          </p:cNvPr>
          <p:cNvCxnSpPr>
            <a:cxnSpLocks/>
            <a:stCxn id="105" idx="6"/>
            <a:endCxn id="106" idx="2"/>
          </p:cNvCxnSpPr>
          <p:nvPr/>
        </p:nvCxnSpPr>
        <p:spPr>
          <a:xfrm flipV="1">
            <a:off x="2292875" y="2260074"/>
            <a:ext cx="640316" cy="30519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3A8C12C-4DF3-413D-8368-51E20034DB83}"/>
              </a:ext>
            </a:extLst>
          </p:cNvPr>
          <p:cNvCxnSpPr/>
          <p:nvPr/>
        </p:nvCxnSpPr>
        <p:spPr>
          <a:xfrm>
            <a:off x="3065228" y="2300284"/>
            <a:ext cx="906449" cy="31967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2A4E43-289F-4EAF-A16D-4DEC8AEE4D7D}"/>
              </a:ext>
            </a:extLst>
          </p:cNvPr>
          <p:cNvCxnSpPr/>
          <p:nvPr/>
        </p:nvCxnSpPr>
        <p:spPr>
          <a:xfrm>
            <a:off x="3955774" y="2612003"/>
            <a:ext cx="834887" cy="125941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D012B73-A56E-4A1C-B728-75BFCBC8D05D}"/>
              </a:ext>
            </a:extLst>
          </p:cNvPr>
          <p:cNvCxnSpPr>
            <a:cxnSpLocks/>
            <a:stCxn id="108" idx="7"/>
            <a:endCxn id="109" idx="3"/>
          </p:cNvCxnSpPr>
          <p:nvPr/>
        </p:nvCxnSpPr>
        <p:spPr>
          <a:xfrm flipV="1">
            <a:off x="4815654" y="2324732"/>
            <a:ext cx="729915" cy="1418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3ABA67A-78C2-44B3-BD1B-8F36982DE86F}"/>
              </a:ext>
            </a:extLst>
          </p:cNvPr>
          <p:cNvCxnSpPr/>
          <p:nvPr/>
        </p:nvCxnSpPr>
        <p:spPr>
          <a:xfrm>
            <a:off x="5645733" y="2276963"/>
            <a:ext cx="866385"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595590-3B7B-4D60-87C4-671CD205FD16}"/>
              </a:ext>
            </a:extLst>
          </p:cNvPr>
          <p:cNvCxnSpPr/>
          <p:nvPr/>
        </p:nvCxnSpPr>
        <p:spPr>
          <a:xfrm>
            <a:off x="6504167" y="2300284"/>
            <a:ext cx="818984" cy="121896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E5F07EF-85E9-48C9-98B6-FBA6DD101363}"/>
              </a:ext>
            </a:extLst>
          </p:cNvPr>
          <p:cNvCxnSpPr>
            <a:cxnSpLocks/>
            <a:stCxn id="113" idx="6"/>
            <a:endCxn id="114" idx="6"/>
          </p:cNvCxnSpPr>
          <p:nvPr/>
        </p:nvCxnSpPr>
        <p:spPr>
          <a:xfrm>
            <a:off x="7379901" y="3473525"/>
            <a:ext cx="87243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CDE855E-7D02-4B15-8150-FB1CF6428471}"/>
              </a:ext>
            </a:extLst>
          </p:cNvPr>
          <p:cNvCxnSpPr>
            <a:cxnSpLocks/>
            <a:stCxn id="114" idx="6"/>
            <a:endCxn id="115" idx="2"/>
          </p:cNvCxnSpPr>
          <p:nvPr/>
        </p:nvCxnSpPr>
        <p:spPr>
          <a:xfrm flipV="1">
            <a:off x="8252337" y="3173809"/>
            <a:ext cx="664857" cy="29971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C335F3B-179C-4172-AC31-D0B3E58022B9}"/>
              </a:ext>
            </a:extLst>
          </p:cNvPr>
          <p:cNvCxnSpPr/>
          <p:nvPr/>
        </p:nvCxnSpPr>
        <p:spPr>
          <a:xfrm flipV="1">
            <a:off x="9912379" y="2223634"/>
            <a:ext cx="805189" cy="69822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AA2B2DC-6208-4AE6-8F76-A35E6A6FE213}"/>
              </a:ext>
            </a:extLst>
          </p:cNvPr>
          <p:cNvCxnSpPr>
            <a:cxnSpLocks/>
            <a:stCxn id="117" idx="6"/>
            <a:endCxn id="118" idx="2"/>
          </p:cNvCxnSpPr>
          <p:nvPr/>
        </p:nvCxnSpPr>
        <p:spPr>
          <a:xfrm>
            <a:off x="10830885" y="2260074"/>
            <a:ext cx="689451"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C1A8680-47EC-4D52-B562-F28B0DF6610A}"/>
              </a:ext>
            </a:extLst>
          </p:cNvPr>
          <p:cNvCxnSpPr>
            <a:cxnSpLocks/>
            <a:stCxn id="91" idx="6"/>
            <a:endCxn id="92" idx="2"/>
          </p:cNvCxnSpPr>
          <p:nvPr/>
        </p:nvCxnSpPr>
        <p:spPr>
          <a:xfrm>
            <a:off x="1401389" y="2565266"/>
            <a:ext cx="708606" cy="302507"/>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D76D03E-F4C2-4C03-BE3A-1340713F7CC2}"/>
              </a:ext>
            </a:extLst>
          </p:cNvPr>
          <p:cNvCxnSpPr>
            <a:cxnSpLocks/>
            <a:stCxn id="92" idx="6"/>
            <a:endCxn id="93" idx="2"/>
          </p:cNvCxnSpPr>
          <p:nvPr/>
        </p:nvCxnSpPr>
        <p:spPr>
          <a:xfrm flipV="1">
            <a:off x="2292875" y="2565266"/>
            <a:ext cx="640316" cy="302507"/>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650170A-8E55-4B67-8255-C226E4918DCB}"/>
              </a:ext>
            </a:extLst>
          </p:cNvPr>
          <p:cNvCxnSpPr>
            <a:cxnSpLocks/>
            <a:stCxn id="94" idx="2"/>
            <a:endCxn id="93" idx="6"/>
          </p:cNvCxnSpPr>
          <p:nvPr/>
        </p:nvCxnSpPr>
        <p:spPr>
          <a:xfrm flipH="1" flipV="1">
            <a:off x="3116071" y="2565266"/>
            <a:ext cx="698799" cy="60854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5418E86-79C0-4A91-971C-464FFD1DBEFC}"/>
              </a:ext>
            </a:extLst>
          </p:cNvPr>
          <p:cNvCxnSpPr>
            <a:cxnSpLocks/>
            <a:stCxn id="94" idx="6"/>
          </p:cNvCxnSpPr>
          <p:nvPr/>
        </p:nvCxnSpPr>
        <p:spPr>
          <a:xfrm flipV="1">
            <a:off x="3997750" y="2594083"/>
            <a:ext cx="1515995" cy="579726"/>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5BF20E0-0E8B-41B3-A796-8FB73C60588C}"/>
              </a:ext>
            </a:extLst>
          </p:cNvPr>
          <p:cNvCxnSpPr>
            <a:cxnSpLocks/>
            <a:stCxn id="96" idx="6"/>
            <a:endCxn id="101" idx="2"/>
          </p:cNvCxnSpPr>
          <p:nvPr/>
        </p:nvCxnSpPr>
        <p:spPr>
          <a:xfrm>
            <a:off x="5701667" y="2565266"/>
            <a:ext cx="408295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BCB1F3A-5910-41F9-BBA1-CCC1678E9364}"/>
              </a:ext>
            </a:extLst>
          </p:cNvPr>
          <p:cNvCxnSpPr>
            <a:cxnSpLocks/>
            <a:endCxn id="101" idx="6"/>
          </p:cNvCxnSpPr>
          <p:nvPr/>
        </p:nvCxnSpPr>
        <p:spPr>
          <a:xfrm flipH="1" flipV="1">
            <a:off x="9967497" y="2565266"/>
            <a:ext cx="817704" cy="647061"/>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3D6D93-BE36-4488-A501-A1B3C64E427B}"/>
              </a:ext>
            </a:extLst>
          </p:cNvPr>
          <p:cNvCxnSpPr/>
          <p:nvPr/>
        </p:nvCxnSpPr>
        <p:spPr>
          <a:xfrm flipH="1" flipV="1">
            <a:off x="10798614" y="3212327"/>
            <a:ext cx="855265" cy="659086"/>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BC9B3D6-8C3D-4A05-A2E4-254BEEFBBD87}"/>
              </a:ext>
            </a:extLst>
          </p:cNvPr>
          <p:cNvCxnSpPr>
            <a:cxnSpLocks/>
            <a:endCxn id="177" idx="1"/>
          </p:cNvCxnSpPr>
          <p:nvPr/>
        </p:nvCxnSpPr>
        <p:spPr>
          <a:xfrm>
            <a:off x="4802588" y="3519245"/>
            <a:ext cx="742981" cy="892137"/>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B2AA625-103C-45F5-B4BD-5128707118D9}"/>
              </a:ext>
            </a:extLst>
          </p:cNvPr>
          <p:cNvCxnSpPr>
            <a:cxnSpLocks/>
            <a:stCxn id="177" idx="6"/>
          </p:cNvCxnSpPr>
          <p:nvPr/>
        </p:nvCxnSpPr>
        <p:spPr>
          <a:xfrm>
            <a:off x="5701667" y="4476040"/>
            <a:ext cx="802500" cy="348162"/>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FE43FFD-2598-441B-B3E8-71B0CF481487}"/>
              </a:ext>
            </a:extLst>
          </p:cNvPr>
          <p:cNvCxnSpPr>
            <a:endCxn id="179" idx="3"/>
          </p:cNvCxnSpPr>
          <p:nvPr/>
        </p:nvCxnSpPr>
        <p:spPr>
          <a:xfrm flipV="1">
            <a:off x="6504167" y="3238467"/>
            <a:ext cx="719636" cy="1585735"/>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2FE00EB-4E28-4D64-8138-2703E0EB9706}"/>
              </a:ext>
            </a:extLst>
          </p:cNvPr>
          <p:cNvCxnSpPr>
            <a:cxnSpLocks/>
            <a:stCxn id="179" idx="6"/>
            <a:endCxn id="180" idx="2"/>
          </p:cNvCxnSpPr>
          <p:nvPr/>
        </p:nvCxnSpPr>
        <p:spPr>
          <a:xfrm>
            <a:off x="7379901" y="3173809"/>
            <a:ext cx="689556" cy="0"/>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D337720-A889-4AF3-AC0A-1B901C5CEF09}"/>
              </a:ext>
            </a:extLst>
          </p:cNvPr>
          <p:cNvCxnSpPr>
            <a:cxnSpLocks/>
            <a:stCxn id="171" idx="7"/>
            <a:endCxn id="174" idx="3"/>
          </p:cNvCxnSpPr>
          <p:nvPr/>
        </p:nvCxnSpPr>
        <p:spPr>
          <a:xfrm flipV="1">
            <a:off x="1374607" y="2324732"/>
            <a:ext cx="762170" cy="1084135"/>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C26D4DC-0144-4CC1-AAD0-BE13FA54880C}"/>
              </a:ext>
            </a:extLst>
          </p:cNvPr>
          <p:cNvCxnSpPr>
            <a:cxnSpLocks/>
            <a:endCxn id="172" idx="1"/>
          </p:cNvCxnSpPr>
          <p:nvPr/>
        </p:nvCxnSpPr>
        <p:spPr>
          <a:xfrm>
            <a:off x="2246243" y="2300284"/>
            <a:ext cx="713730" cy="1443373"/>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838065C-38EE-44AC-AF87-17CCA552F581}"/>
              </a:ext>
            </a:extLst>
          </p:cNvPr>
          <p:cNvCxnSpPr>
            <a:cxnSpLocks/>
            <a:stCxn id="172" idx="6"/>
            <a:endCxn id="173" idx="5"/>
          </p:cNvCxnSpPr>
          <p:nvPr/>
        </p:nvCxnSpPr>
        <p:spPr>
          <a:xfrm>
            <a:off x="3116071" y="3808315"/>
            <a:ext cx="854897" cy="397387"/>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1362845-6F3C-42F7-864E-44FDBC419296}"/>
              </a:ext>
            </a:extLst>
          </p:cNvPr>
          <p:cNvCxnSpPr>
            <a:cxnSpLocks/>
            <a:stCxn id="146" idx="6"/>
            <a:endCxn id="147" idx="2"/>
          </p:cNvCxnSpPr>
          <p:nvPr/>
        </p:nvCxnSpPr>
        <p:spPr>
          <a:xfrm flipV="1">
            <a:off x="3116071" y="2867773"/>
            <a:ext cx="698799" cy="306036"/>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640F530-665C-4F8E-BD85-8D19BE96308D}"/>
              </a:ext>
            </a:extLst>
          </p:cNvPr>
          <p:cNvCxnSpPr>
            <a:cxnSpLocks/>
            <a:stCxn id="148" idx="6"/>
            <a:endCxn id="149" idx="2"/>
          </p:cNvCxnSpPr>
          <p:nvPr/>
        </p:nvCxnSpPr>
        <p:spPr>
          <a:xfrm>
            <a:off x="5701667" y="3173809"/>
            <a:ext cx="670077"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12969-D864-4E40-9BCA-B00C67CEA925}"/>
              </a:ext>
            </a:extLst>
          </p:cNvPr>
          <p:cNvCxnSpPr/>
          <p:nvPr/>
        </p:nvCxnSpPr>
        <p:spPr>
          <a:xfrm>
            <a:off x="6504167" y="3212327"/>
            <a:ext cx="818984" cy="96802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5CCDD02-5A5C-4067-B0AF-B2BFD1149262}"/>
              </a:ext>
            </a:extLst>
          </p:cNvPr>
          <p:cNvCxnSpPr/>
          <p:nvPr/>
        </p:nvCxnSpPr>
        <p:spPr>
          <a:xfrm flipV="1">
            <a:off x="9068065" y="3192152"/>
            <a:ext cx="775871" cy="265222"/>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3ED4D4E-D17C-4802-844C-F1A89E970062}"/>
              </a:ext>
            </a:extLst>
          </p:cNvPr>
          <p:cNvCxnSpPr>
            <a:cxnSpLocks/>
            <a:endCxn id="153" idx="1"/>
          </p:cNvCxnSpPr>
          <p:nvPr/>
        </p:nvCxnSpPr>
        <p:spPr>
          <a:xfrm>
            <a:off x="9912379" y="3212327"/>
            <a:ext cx="762408" cy="1199055"/>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F2C2C03-7598-488F-99FA-2CC48E974C21}"/>
              </a:ext>
            </a:extLst>
          </p:cNvPr>
          <p:cNvCxnSpPr>
            <a:cxnSpLocks/>
            <a:stCxn id="153" idx="7"/>
            <a:endCxn id="154" idx="3"/>
          </p:cNvCxnSpPr>
          <p:nvPr/>
        </p:nvCxnSpPr>
        <p:spPr>
          <a:xfrm flipV="1">
            <a:off x="10804103" y="3538183"/>
            <a:ext cx="743015" cy="873199"/>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94BF98A-254E-417F-A183-AB9D409F942D}"/>
              </a:ext>
            </a:extLst>
          </p:cNvPr>
          <p:cNvCxnSpPr>
            <a:cxnSpLocks/>
            <a:stCxn id="164" idx="7"/>
            <a:endCxn id="165" idx="3"/>
          </p:cNvCxnSpPr>
          <p:nvPr/>
        </p:nvCxnSpPr>
        <p:spPr>
          <a:xfrm flipV="1">
            <a:off x="1370066" y="3538183"/>
            <a:ext cx="766711" cy="1184003"/>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06F2A04-7582-4790-A80E-ED61EB40E204}"/>
              </a:ext>
            </a:extLst>
          </p:cNvPr>
          <p:cNvCxnSpPr>
            <a:cxnSpLocks/>
            <a:stCxn id="165" idx="6"/>
            <a:endCxn id="166" idx="2"/>
          </p:cNvCxnSpPr>
          <p:nvPr/>
        </p:nvCxnSpPr>
        <p:spPr>
          <a:xfrm>
            <a:off x="2292875" y="3473525"/>
            <a:ext cx="640316"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DFFA32E-5A10-4955-B91B-68CAE10117BE}"/>
              </a:ext>
            </a:extLst>
          </p:cNvPr>
          <p:cNvCxnSpPr>
            <a:cxnSpLocks/>
            <a:stCxn id="166" idx="6"/>
          </p:cNvCxnSpPr>
          <p:nvPr/>
        </p:nvCxnSpPr>
        <p:spPr>
          <a:xfrm>
            <a:off x="3116071" y="3473525"/>
            <a:ext cx="839703" cy="397888"/>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4CAB31E-7394-408C-A7B0-F5E8C8FDB583}"/>
              </a:ext>
            </a:extLst>
          </p:cNvPr>
          <p:cNvCxnSpPr>
            <a:cxnSpLocks/>
            <a:stCxn id="168" idx="6"/>
          </p:cNvCxnSpPr>
          <p:nvPr/>
        </p:nvCxnSpPr>
        <p:spPr>
          <a:xfrm>
            <a:off x="5701667" y="3808315"/>
            <a:ext cx="810451" cy="383226"/>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51D8DB01-3882-41EE-8700-6F49F4E4F03C}"/>
              </a:ext>
            </a:extLst>
          </p:cNvPr>
          <p:cNvCxnSpPr/>
          <p:nvPr/>
        </p:nvCxnSpPr>
        <p:spPr>
          <a:xfrm>
            <a:off x="2246243" y="3836504"/>
            <a:ext cx="834887" cy="691764"/>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64889A52-A42C-4341-AD81-8C0ECD4E018E}"/>
              </a:ext>
            </a:extLst>
          </p:cNvPr>
          <p:cNvCxnSpPr/>
          <p:nvPr/>
        </p:nvCxnSpPr>
        <p:spPr>
          <a:xfrm>
            <a:off x="6504167" y="3871413"/>
            <a:ext cx="852223" cy="656855"/>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9683B60-6A3A-4B46-8274-BD6B1CBF4E94}"/>
              </a:ext>
            </a:extLst>
          </p:cNvPr>
          <p:cNvCxnSpPr>
            <a:cxnSpLocks/>
            <a:stCxn id="190" idx="6"/>
            <a:endCxn id="132" idx="2"/>
          </p:cNvCxnSpPr>
          <p:nvPr/>
        </p:nvCxnSpPr>
        <p:spPr>
          <a:xfrm flipV="1">
            <a:off x="7394597" y="4141044"/>
            <a:ext cx="674860" cy="334996"/>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D316484-120F-4F20-8D4F-C16A662CCBDF}"/>
              </a:ext>
            </a:extLst>
          </p:cNvPr>
          <p:cNvCxnSpPr/>
          <p:nvPr/>
        </p:nvCxnSpPr>
        <p:spPr>
          <a:xfrm>
            <a:off x="8221649" y="4191541"/>
            <a:ext cx="828164" cy="632661"/>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9D98C47-F3DA-4F12-860F-95222129CAED}"/>
              </a:ext>
            </a:extLst>
          </p:cNvPr>
          <p:cNvCxnSpPr/>
          <p:nvPr/>
        </p:nvCxnSpPr>
        <p:spPr>
          <a:xfrm>
            <a:off x="9049813" y="4786844"/>
            <a:ext cx="89594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01E0A451-9926-4799-8AE1-B4F3FA944E5D}"/>
              </a:ext>
            </a:extLst>
          </p:cNvPr>
          <p:cNvCxnSpPr>
            <a:cxnSpLocks/>
            <a:endCxn id="135" idx="3"/>
          </p:cNvCxnSpPr>
          <p:nvPr/>
        </p:nvCxnSpPr>
        <p:spPr>
          <a:xfrm flipV="1">
            <a:off x="9912379" y="3872973"/>
            <a:ext cx="762408" cy="933113"/>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D9F1FE5A-29FB-4FA2-92EF-790FBD15F4A5}"/>
              </a:ext>
            </a:extLst>
          </p:cNvPr>
          <p:cNvCxnSpPr/>
          <p:nvPr/>
        </p:nvCxnSpPr>
        <p:spPr>
          <a:xfrm>
            <a:off x="10798614" y="3836504"/>
            <a:ext cx="855265" cy="987698"/>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DB2EB0A-7E79-4002-A05B-439CD09D5B4A}"/>
              </a:ext>
            </a:extLst>
          </p:cNvPr>
          <p:cNvCxnSpPr/>
          <p:nvPr/>
        </p:nvCxnSpPr>
        <p:spPr>
          <a:xfrm>
            <a:off x="2246243" y="4500438"/>
            <a:ext cx="818985" cy="323764"/>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31668D74-4531-4341-A2F5-F16F63C7367D}"/>
              </a:ext>
            </a:extLst>
          </p:cNvPr>
          <p:cNvCxnSpPr>
            <a:cxnSpLocks/>
            <a:stCxn id="188" idx="7"/>
            <a:endCxn id="182" idx="3"/>
          </p:cNvCxnSpPr>
          <p:nvPr/>
        </p:nvCxnSpPr>
        <p:spPr>
          <a:xfrm flipV="1">
            <a:off x="3089289" y="3538183"/>
            <a:ext cx="752363" cy="538203"/>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2713F62-54E1-4C7D-AFD2-78C8EE88DB34}"/>
              </a:ext>
            </a:extLst>
          </p:cNvPr>
          <p:cNvCxnSpPr>
            <a:cxnSpLocks/>
            <a:stCxn id="187" idx="6"/>
            <a:endCxn id="181" idx="3"/>
          </p:cNvCxnSpPr>
          <p:nvPr/>
        </p:nvCxnSpPr>
        <p:spPr>
          <a:xfrm flipV="1">
            <a:off x="5701667" y="2932431"/>
            <a:ext cx="696859" cy="541094"/>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41B8581-15C1-46B2-B8C4-3C10BCEE794E}"/>
              </a:ext>
            </a:extLst>
          </p:cNvPr>
          <p:cNvCxnSpPr/>
          <p:nvPr/>
        </p:nvCxnSpPr>
        <p:spPr>
          <a:xfrm>
            <a:off x="6512118" y="2921856"/>
            <a:ext cx="811033" cy="914648"/>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F96C2A6-49BB-4A44-8AF2-4DA525AF9860}"/>
              </a:ext>
            </a:extLst>
          </p:cNvPr>
          <p:cNvCxnSpPr/>
          <p:nvPr/>
        </p:nvCxnSpPr>
        <p:spPr>
          <a:xfrm>
            <a:off x="7323151" y="3836504"/>
            <a:ext cx="898498" cy="691764"/>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C2E10D5-1C1A-4C18-834F-2A5DD3E75F70}"/>
              </a:ext>
            </a:extLst>
          </p:cNvPr>
          <p:cNvCxnSpPr>
            <a:cxnSpLocks/>
            <a:stCxn id="184" idx="7"/>
            <a:endCxn id="185" idx="7"/>
          </p:cNvCxnSpPr>
          <p:nvPr/>
        </p:nvCxnSpPr>
        <p:spPr>
          <a:xfrm flipV="1">
            <a:off x="8221047" y="4076386"/>
            <a:ext cx="865771" cy="380084"/>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2BBF02A-86A1-4DCC-8673-B621820142D5}"/>
              </a:ext>
            </a:extLst>
          </p:cNvPr>
          <p:cNvCxnSpPr>
            <a:cxnSpLocks/>
            <a:stCxn id="191" idx="7"/>
            <a:endCxn id="148" idx="2"/>
          </p:cNvCxnSpPr>
          <p:nvPr/>
        </p:nvCxnSpPr>
        <p:spPr>
          <a:xfrm flipV="1">
            <a:off x="4815654" y="3146756"/>
            <a:ext cx="725677" cy="1260118"/>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002281B-5F25-4117-9D6C-99D48817FE36}"/>
              </a:ext>
            </a:extLst>
          </p:cNvPr>
          <p:cNvCxnSpPr>
            <a:cxnSpLocks/>
            <a:stCxn id="191" idx="1"/>
          </p:cNvCxnSpPr>
          <p:nvPr/>
        </p:nvCxnSpPr>
        <p:spPr>
          <a:xfrm flipH="1" flipV="1">
            <a:off x="3955774" y="2929104"/>
            <a:ext cx="730564" cy="1482278"/>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5D93CCC7-298E-47AA-8517-8D13C7444242}"/>
              </a:ext>
            </a:extLst>
          </p:cNvPr>
          <p:cNvCxnSpPr/>
          <p:nvPr/>
        </p:nvCxnSpPr>
        <p:spPr>
          <a:xfrm>
            <a:off x="7330488" y="2867773"/>
            <a:ext cx="1726662"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6B110342-45C5-4BE0-9408-A35C240B0D7D}"/>
              </a:ext>
            </a:extLst>
          </p:cNvPr>
          <p:cNvCxnSpPr>
            <a:cxnSpLocks/>
            <a:endCxn id="161" idx="2"/>
          </p:cNvCxnSpPr>
          <p:nvPr/>
        </p:nvCxnSpPr>
        <p:spPr>
          <a:xfrm flipV="1">
            <a:off x="9006648" y="2260074"/>
            <a:ext cx="777969" cy="620311"/>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FB6FC0B3-806B-4D41-827F-81AC807B74D4}"/>
              </a:ext>
            </a:extLst>
          </p:cNvPr>
          <p:cNvCxnSpPr>
            <a:stCxn id="161" idx="6"/>
          </p:cNvCxnSpPr>
          <p:nvPr/>
        </p:nvCxnSpPr>
        <p:spPr>
          <a:xfrm>
            <a:off x="9967497" y="2260074"/>
            <a:ext cx="817704" cy="355905"/>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8440305F-0FBE-4718-AE0A-68FE440B8BD3}"/>
              </a:ext>
            </a:extLst>
          </p:cNvPr>
          <p:cNvCxnSpPr/>
          <p:nvPr/>
        </p:nvCxnSpPr>
        <p:spPr>
          <a:xfrm>
            <a:off x="10798614" y="2585598"/>
            <a:ext cx="85526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C0E9ADB-DB9B-48D4-9D19-A5F211A7FFB4}"/>
              </a:ext>
            </a:extLst>
          </p:cNvPr>
          <p:cNvCxnSpPr>
            <a:cxnSpLocks/>
            <a:stCxn id="192" idx="6"/>
            <a:endCxn id="193" idx="2"/>
          </p:cNvCxnSpPr>
          <p:nvPr/>
        </p:nvCxnSpPr>
        <p:spPr>
          <a:xfrm flipV="1">
            <a:off x="8247796" y="4476040"/>
            <a:ext cx="669398" cy="310804"/>
          </a:xfrm>
          <a:prstGeom prst="line">
            <a:avLst/>
          </a:prstGeom>
          <a:ln w="28575">
            <a:solidFill>
              <a:srgbClr val="FFCCFF"/>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F1782987-5A37-4940-A4F5-A60D3F5DBC95}"/>
              </a:ext>
            </a:extLst>
          </p:cNvPr>
          <p:cNvCxnSpPr>
            <a:cxnSpLocks/>
            <a:stCxn id="193" idx="7"/>
            <a:endCxn id="194" idx="3"/>
          </p:cNvCxnSpPr>
          <p:nvPr/>
        </p:nvCxnSpPr>
        <p:spPr>
          <a:xfrm flipV="1">
            <a:off x="9073292" y="3872973"/>
            <a:ext cx="738107" cy="538409"/>
          </a:xfrm>
          <a:prstGeom prst="line">
            <a:avLst/>
          </a:prstGeom>
          <a:ln w="28575">
            <a:solidFill>
              <a:srgbClr val="FFCCFF"/>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7A95F158-CF83-4929-86ED-A5B70E7A3F2C}"/>
              </a:ext>
            </a:extLst>
          </p:cNvPr>
          <p:cNvCxnSpPr>
            <a:endCxn id="195" idx="1"/>
          </p:cNvCxnSpPr>
          <p:nvPr/>
        </p:nvCxnSpPr>
        <p:spPr>
          <a:xfrm flipV="1">
            <a:off x="9912379" y="2803115"/>
            <a:ext cx="762408" cy="1033389"/>
          </a:xfrm>
          <a:prstGeom prst="line">
            <a:avLst/>
          </a:prstGeom>
          <a:ln w="28575">
            <a:solidFill>
              <a:srgbClr val="FFCCFF"/>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47F370F9-680C-4ABC-A0C0-734C09BD7FC7}"/>
              </a:ext>
            </a:extLst>
          </p:cNvPr>
          <p:cNvCxnSpPr/>
          <p:nvPr/>
        </p:nvCxnSpPr>
        <p:spPr>
          <a:xfrm flipH="1">
            <a:off x="10798614" y="2921856"/>
            <a:ext cx="855265" cy="0"/>
          </a:xfrm>
          <a:prstGeom prst="line">
            <a:avLst/>
          </a:prstGeom>
          <a:ln w="28575">
            <a:solidFill>
              <a:srgbClr val="FFCCFF"/>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57B6493-4213-4EF1-8F3D-F0DAF2A40259}"/>
              </a:ext>
            </a:extLst>
          </p:cNvPr>
          <p:cNvCxnSpPr>
            <a:cxnSpLocks/>
            <a:stCxn id="202" idx="6"/>
            <a:endCxn id="203" idx="2"/>
          </p:cNvCxnSpPr>
          <p:nvPr/>
        </p:nvCxnSpPr>
        <p:spPr>
          <a:xfrm flipV="1">
            <a:off x="9967497" y="4141044"/>
            <a:ext cx="680508" cy="334996"/>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F10907EA-5031-45F7-8C9E-B382A99611BC}"/>
              </a:ext>
            </a:extLst>
          </p:cNvPr>
          <p:cNvCxnSpPr>
            <a:cxnSpLocks/>
          </p:cNvCxnSpPr>
          <p:nvPr/>
        </p:nvCxnSpPr>
        <p:spPr>
          <a:xfrm flipV="1">
            <a:off x="9057150" y="2862922"/>
            <a:ext cx="791435" cy="33906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C54FD00-CB08-C847-FC31-588F7890C9B7}"/>
              </a:ext>
            </a:extLst>
          </p:cNvPr>
          <p:cNvSpPr txBox="1"/>
          <p:nvPr/>
        </p:nvSpPr>
        <p:spPr>
          <a:xfrm>
            <a:off x="11721314" y="6436348"/>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ITC Franklin Gothic Std Book"/>
              </a:rPr>
              <a:t>28</a:t>
            </a:r>
          </a:p>
        </p:txBody>
      </p:sp>
    </p:spTree>
    <p:extLst>
      <p:ext uri="{BB962C8B-B14F-4D97-AF65-F5344CB8AC3E}">
        <p14:creationId xmlns:p14="http://schemas.microsoft.com/office/powerpoint/2010/main" val="3933083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7" name="Table 246">
            <a:extLst>
              <a:ext uri="{FF2B5EF4-FFF2-40B4-BE49-F238E27FC236}">
                <a16:creationId xmlns:a16="http://schemas.microsoft.com/office/drawing/2014/main" id="{218B4515-396F-4485-B164-8A1E6A7A2390}"/>
              </a:ext>
            </a:extLst>
          </p:cNvPr>
          <p:cNvGraphicFramePr>
            <a:graphicFrameLocks noGrp="1"/>
          </p:cNvGraphicFramePr>
          <p:nvPr/>
        </p:nvGraphicFramePr>
        <p:xfrm>
          <a:off x="108536" y="1459952"/>
          <a:ext cx="11974929" cy="4533340"/>
        </p:xfrm>
        <a:graphic>
          <a:graphicData uri="http://schemas.openxmlformats.org/drawingml/2006/table">
            <a:tbl>
              <a:tblPr/>
              <a:tblGrid>
                <a:gridCol w="855352">
                  <a:extLst>
                    <a:ext uri="{9D8B030D-6E8A-4147-A177-3AD203B41FA5}">
                      <a16:colId xmlns:a16="http://schemas.microsoft.com/office/drawing/2014/main" val="249332079"/>
                    </a:ext>
                  </a:extLst>
                </a:gridCol>
                <a:gridCol w="855352">
                  <a:extLst>
                    <a:ext uri="{9D8B030D-6E8A-4147-A177-3AD203B41FA5}">
                      <a16:colId xmlns:a16="http://schemas.microsoft.com/office/drawing/2014/main" val="840727389"/>
                    </a:ext>
                  </a:extLst>
                </a:gridCol>
                <a:gridCol w="860381">
                  <a:extLst>
                    <a:ext uri="{9D8B030D-6E8A-4147-A177-3AD203B41FA5}">
                      <a16:colId xmlns:a16="http://schemas.microsoft.com/office/drawing/2014/main" val="1740766960"/>
                    </a:ext>
                  </a:extLst>
                </a:gridCol>
                <a:gridCol w="850324">
                  <a:extLst>
                    <a:ext uri="{9D8B030D-6E8A-4147-A177-3AD203B41FA5}">
                      <a16:colId xmlns:a16="http://schemas.microsoft.com/office/drawing/2014/main" val="1237397172"/>
                    </a:ext>
                  </a:extLst>
                </a:gridCol>
                <a:gridCol w="855352">
                  <a:extLst>
                    <a:ext uri="{9D8B030D-6E8A-4147-A177-3AD203B41FA5}">
                      <a16:colId xmlns:a16="http://schemas.microsoft.com/office/drawing/2014/main" val="4071339098"/>
                    </a:ext>
                  </a:extLst>
                </a:gridCol>
                <a:gridCol w="855352">
                  <a:extLst>
                    <a:ext uri="{9D8B030D-6E8A-4147-A177-3AD203B41FA5}">
                      <a16:colId xmlns:a16="http://schemas.microsoft.com/office/drawing/2014/main" val="4281762544"/>
                    </a:ext>
                  </a:extLst>
                </a:gridCol>
                <a:gridCol w="855352">
                  <a:extLst>
                    <a:ext uri="{9D8B030D-6E8A-4147-A177-3AD203B41FA5}">
                      <a16:colId xmlns:a16="http://schemas.microsoft.com/office/drawing/2014/main" val="3764597578"/>
                    </a:ext>
                  </a:extLst>
                </a:gridCol>
                <a:gridCol w="855352">
                  <a:extLst>
                    <a:ext uri="{9D8B030D-6E8A-4147-A177-3AD203B41FA5}">
                      <a16:colId xmlns:a16="http://schemas.microsoft.com/office/drawing/2014/main" val="4131792991"/>
                    </a:ext>
                  </a:extLst>
                </a:gridCol>
                <a:gridCol w="855352">
                  <a:extLst>
                    <a:ext uri="{9D8B030D-6E8A-4147-A177-3AD203B41FA5}">
                      <a16:colId xmlns:a16="http://schemas.microsoft.com/office/drawing/2014/main" val="3637234173"/>
                    </a:ext>
                  </a:extLst>
                </a:gridCol>
                <a:gridCol w="855352">
                  <a:extLst>
                    <a:ext uri="{9D8B030D-6E8A-4147-A177-3AD203B41FA5}">
                      <a16:colId xmlns:a16="http://schemas.microsoft.com/office/drawing/2014/main" val="1271872596"/>
                    </a:ext>
                  </a:extLst>
                </a:gridCol>
                <a:gridCol w="855352">
                  <a:extLst>
                    <a:ext uri="{9D8B030D-6E8A-4147-A177-3AD203B41FA5}">
                      <a16:colId xmlns:a16="http://schemas.microsoft.com/office/drawing/2014/main" val="4198258089"/>
                    </a:ext>
                  </a:extLst>
                </a:gridCol>
                <a:gridCol w="855352">
                  <a:extLst>
                    <a:ext uri="{9D8B030D-6E8A-4147-A177-3AD203B41FA5}">
                      <a16:colId xmlns:a16="http://schemas.microsoft.com/office/drawing/2014/main" val="4101064038"/>
                    </a:ext>
                  </a:extLst>
                </a:gridCol>
                <a:gridCol w="855352">
                  <a:extLst>
                    <a:ext uri="{9D8B030D-6E8A-4147-A177-3AD203B41FA5}">
                      <a16:colId xmlns:a16="http://schemas.microsoft.com/office/drawing/2014/main" val="1533403813"/>
                    </a:ext>
                  </a:extLst>
                </a:gridCol>
                <a:gridCol w="855352">
                  <a:extLst>
                    <a:ext uri="{9D8B030D-6E8A-4147-A177-3AD203B41FA5}">
                      <a16:colId xmlns:a16="http://schemas.microsoft.com/office/drawing/2014/main" val="121208577"/>
                    </a:ext>
                  </a:extLst>
                </a:gridCol>
              </a:tblGrid>
              <a:tr h="323810">
                <a:tc>
                  <a:txBody>
                    <a:bodyPr/>
                    <a:lstStyle/>
                    <a:p>
                      <a:pPr algn="ctr" fontAlgn="b"/>
                      <a:r>
                        <a:rPr lang="en-US" sz="1800" b="1" i="0" u="none" strike="noStrike">
                          <a:solidFill>
                            <a:schemeClr val="tx1"/>
                          </a:solidFill>
                          <a:effectLst/>
                          <a:latin typeface="Calibri" panose="020F0502020204030204" pitchFamily="34" charset="0"/>
                        </a:rPr>
                        <a:t>Topic</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2008</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2009</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2010</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2011</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2012</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2013</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2014</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2015</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2016</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2017</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2018</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2019</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2020</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769798097"/>
                  </a:ext>
                </a:extLst>
              </a:tr>
              <a:tr h="323810">
                <a:tc>
                  <a:txBody>
                    <a:bodyPr/>
                    <a:lstStyle/>
                    <a:p>
                      <a:pPr algn="ctr" fontAlgn="b"/>
                      <a:r>
                        <a:rPr lang="en-US" sz="1200" b="1" i="0" u="none" strike="noStrike">
                          <a:solidFill>
                            <a:schemeClr val="bg1"/>
                          </a:solidFill>
                          <a:effectLst/>
                          <a:latin typeface="Calibri" panose="020F0502020204030204" pitchFamily="34" charset="0"/>
                        </a:rPr>
                        <a:t>cell</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solidFill>
                      <a:srgbClr val="C00000"/>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940846579"/>
                  </a:ext>
                </a:extLst>
              </a:tr>
              <a:tr h="323810">
                <a:tc>
                  <a:txBody>
                    <a:bodyPr/>
                    <a:lstStyle/>
                    <a:p>
                      <a:pPr marL="0" algn="ctr" defTabSz="914400" rtl="0" eaLnBrk="1" fontAlgn="b" latinLnBrk="0" hangingPunct="1"/>
                      <a:r>
                        <a:rPr lang="en-US" sz="1200" b="1" i="0" u="none" strike="noStrike" kern="1200">
                          <a:solidFill>
                            <a:schemeClr val="bg1"/>
                          </a:solidFill>
                          <a:effectLst/>
                          <a:latin typeface="Calibri" panose="020F0502020204030204" pitchFamily="34" charset="0"/>
                          <a:ea typeface="+mn-ea"/>
                          <a:cs typeface="+mn-cs"/>
                        </a:rPr>
                        <a:t>type</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marL="0" algn="ctr" defTabSz="914400" rtl="0" eaLnBrk="1" fontAlgn="b" latinLnBrk="0" hangingPunct="1"/>
                      <a:endParaRPr lang="en-US" sz="1200" b="0" i="0" u="none" strike="noStrike" kern="1200">
                        <a:solidFill>
                          <a:schemeClr val="tx1"/>
                        </a:solidFill>
                        <a:effectLst/>
                        <a:latin typeface="Calibri" panose="020F0502020204030204" pitchFamily="34" charset="0"/>
                        <a:ea typeface="+mn-ea"/>
                        <a:cs typeface="+mn-cs"/>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marL="0" algn="ctr" defTabSz="914400" rtl="0" eaLnBrk="1" fontAlgn="b" latinLnBrk="0" hangingPunct="1"/>
                      <a:endParaRPr lang="en-US" sz="1200" b="0" i="0" u="none" strike="noStrike" kern="1200">
                        <a:solidFill>
                          <a:schemeClr val="tx1"/>
                        </a:solidFill>
                        <a:effectLst/>
                        <a:latin typeface="Calibri" panose="020F0502020204030204" pitchFamily="34" charset="0"/>
                        <a:ea typeface="+mn-ea"/>
                        <a:cs typeface="+mn-cs"/>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283913749"/>
                  </a:ext>
                </a:extLst>
              </a:tr>
              <a:tr h="32381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50" b="1" i="0" u="none" strike="noStrike">
                          <a:solidFill>
                            <a:schemeClr val="bg1"/>
                          </a:solidFill>
                          <a:effectLst/>
                          <a:latin typeface="Calibri" panose="020F0502020204030204" pitchFamily="34" charset="0"/>
                        </a:rPr>
                        <a:t>differentiation</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b"/>
                      <a:endParaRPr lang="en-US" sz="105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35560635"/>
                  </a:ext>
                </a:extLst>
              </a:tr>
              <a:tr h="323810">
                <a:tc>
                  <a:txBody>
                    <a:bodyPr/>
                    <a:lstStyle/>
                    <a:p>
                      <a:pPr marL="0" algn="ctr" defTabSz="914400" rtl="0" eaLnBrk="1" fontAlgn="b" latinLnBrk="0" hangingPunct="1"/>
                      <a:r>
                        <a:rPr lang="en-US" sz="1200" b="1" i="0" u="none" strike="noStrike" kern="1200">
                          <a:solidFill>
                            <a:schemeClr val="bg1"/>
                          </a:solidFill>
                          <a:effectLst/>
                          <a:latin typeface="Calibri" panose="020F0502020204030204" pitchFamily="34" charset="0"/>
                          <a:ea typeface="+mn-ea"/>
                          <a:cs typeface="+mn-cs"/>
                        </a:rPr>
                        <a:t>cd4</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marL="0" algn="ctr" defTabSz="914400" rtl="0" eaLnBrk="1" fontAlgn="b" latinLnBrk="0" hangingPunct="1"/>
                      <a:endParaRPr lang="en-US" sz="1200" b="0" i="0" u="none" strike="noStrike" kern="1200">
                        <a:solidFill>
                          <a:schemeClr val="tx1"/>
                        </a:solidFill>
                        <a:effectLst/>
                        <a:latin typeface="Calibri" panose="020F0502020204030204" pitchFamily="34" charset="0"/>
                        <a:ea typeface="+mn-ea"/>
                        <a:cs typeface="+mn-cs"/>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05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641601528"/>
                  </a:ext>
                </a:extLst>
              </a:tr>
              <a:tr h="323810">
                <a:tc>
                  <a:txBody>
                    <a:bodyPr/>
                    <a:lstStyle/>
                    <a:p>
                      <a:pPr algn="ctr" fontAlgn="b"/>
                      <a:r>
                        <a:rPr lang="en-US" sz="1200" b="1" i="0" u="none" strike="noStrike">
                          <a:solidFill>
                            <a:schemeClr val="bg1"/>
                          </a:solidFill>
                          <a:effectLst/>
                          <a:latin typeface="Calibri" panose="020F0502020204030204" pitchFamily="34" charset="0"/>
                        </a:rPr>
                        <a:t>cellular</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849290762"/>
                  </a:ext>
                </a:extLst>
              </a:tr>
              <a:tr h="323810">
                <a:tc>
                  <a:txBody>
                    <a:bodyPr/>
                    <a:lstStyle/>
                    <a:p>
                      <a:pPr algn="ctr" fontAlgn="b"/>
                      <a:r>
                        <a:rPr lang="en-US" sz="1200" b="1" i="0" u="none" strike="noStrike">
                          <a:solidFill>
                            <a:schemeClr val="bg1"/>
                          </a:solidFill>
                          <a:effectLst/>
                          <a:latin typeface="Calibri" panose="020F0502020204030204" pitchFamily="34" charset="0"/>
                        </a:rPr>
                        <a:t>stem</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6600"/>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918356278"/>
                  </a:ext>
                </a:extLst>
              </a:tr>
              <a:tr h="323810">
                <a:tc>
                  <a:txBody>
                    <a:bodyPr/>
                    <a:lstStyle/>
                    <a:p>
                      <a:pPr algn="ctr" fontAlgn="b"/>
                      <a:r>
                        <a:rPr lang="en-US" sz="1200" b="1" i="0" u="none" strike="noStrike">
                          <a:solidFill>
                            <a:schemeClr val="bg1"/>
                          </a:solidFill>
                          <a:effectLst/>
                          <a:latin typeface="Calibri" panose="020F0502020204030204" pitchFamily="34" charset="0"/>
                        </a:rPr>
                        <a:t>antigen</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6">
                        <a:lumMod val="50000"/>
                      </a:schemeClr>
                    </a:solidFill>
                  </a:tcPr>
                </a:tc>
                <a:tc>
                  <a:txBody>
                    <a:bodyPr/>
                    <a:lstStyle/>
                    <a:p>
                      <a:pPr algn="ctr" fontAlgn="b"/>
                      <a:endParaRPr lang="en-US" sz="105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4123499726"/>
                  </a:ext>
                </a:extLst>
              </a:tr>
              <a:tr h="32381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a:solidFill>
                            <a:schemeClr val="bg1"/>
                          </a:solidFill>
                          <a:effectLst/>
                          <a:latin typeface="Calibri" panose="020F0502020204030204" pitchFamily="34" charset="0"/>
                        </a:rPr>
                        <a:t>tissue</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2F5597"/>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943164212"/>
                  </a:ext>
                </a:extLst>
              </a:tr>
              <a:tr h="32381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a:solidFill>
                            <a:schemeClr val="bg1"/>
                          </a:solidFill>
                          <a:effectLst/>
                          <a:latin typeface="Calibri" panose="020F0502020204030204" pitchFamily="34" charset="0"/>
                        </a:rPr>
                        <a:t>epithelial</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2">
                        <a:lumMod val="60000"/>
                        <a:lumOff val="40000"/>
                      </a:schemeClr>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750396604"/>
                  </a:ext>
                </a:extLst>
              </a:tr>
              <a:tr h="323810">
                <a:tc>
                  <a:txBody>
                    <a:bodyPr/>
                    <a:lstStyle/>
                    <a:p>
                      <a:pPr algn="ctr" fontAlgn="b"/>
                      <a:r>
                        <a:rPr lang="en-US" sz="1200" b="1" i="0" u="none" strike="noStrike">
                          <a:solidFill>
                            <a:schemeClr val="bg1"/>
                          </a:solidFill>
                          <a:effectLst/>
                          <a:latin typeface="Calibri" panose="020F0502020204030204" pitchFamily="34" charset="0"/>
                        </a:rPr>
                        <a:t>culture</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solidFill>
                      <a:schemeClr val="accent4">
                        <a:lumMod val="50000"/>
                      </a:schemeClr>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2587962"/>
                  </a:ext>
                </a:extLst>
              </a:tr>
              <a:tr h="323810">
                <a:tc>
                  <a:txBody>
                    <a:bodyPr/>
                    <a:lstStyle/>
                    <a:p>
                      <a:pPr algn="ctr" fontAlgn="b"/>
                      <a:endParaRPr lang="en-US" sz="1200" b="0" i="0" u="none" strike="noStrike">
                        <a:solidFill>
                          <a:schemeClr val="bg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200" b="1" i="0" u="none" strike="noStrike" kern="1200">
                          <a:solidFill>
                            <a:schemeClr val="tx1"/>
                          </a:solidFill>
                          <a:effectLst/>
                          <a:latin typeface="Calibri" panose="020F0502020204030204" pitchFamily="34" charset="0"/>
                          <a:ea typeface="+mn-ea"/>
                          <a:cs typeface="+mn-cs"/>
                        </a:rPr>
                        <a:t>progenitor</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a:solidFill>
                            <a:schemeClr val="tx1"/>
                          </a:solidFill>
                          <a:effectLst/>
                          <a:latin typeface="Calibri" panose="020F0502020204030204" pitchFamily="34" charset="0"/>
                        </a:rPr>
                        <a:t>line</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999"/>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a:solidFill>
                            <a:schemeClr val="tx1"/>
                          </a:solidFill>
                          <a:effectLst/>
                          <a:latin typeface="Calibri" panose="020F0502020204030204" pitchFamily="34" charset="0"/>
                        </a:rPr>
                        <a:t>cd8</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DB9CA"/>
                    </a:solidFill>
                  </a:tcPr>
                </a:tc>
                <a:tc>
                  <a:txBody>
                    <a:bodyPr/>
                    <a:lstStyle/>
                    <a:p>
                      <a:pPr algn="ctr" fontAlgn="b"/>
                      <a:r>
                        <a:rPr lang="en-US" sz="1200" b="1" i="0" u="none" strike="noStrike">
                          <a:solidFill>
                            <a:schemeClr val="tx1"/>
                          </a:solidFill>
                          <a:effectLst/>
                          <a:latin typeface="Calibri" panose="020F0502020204030204" pitchFamily="34" charset="0"/>
                        </a:rPr>
                        <a:t>specific</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US" sz="1200" b="1" i="0" u="none" strike="noStrike">
                          <a:solidFill>
                            <a:schemeClr val="tx1"/>
                          </a:solidFill>
                          <a:effectLst/>
                          <a:latin typeface="Calibri" panose="020F0502020204030204" pitchFamily="34" charset="0"/>
                        </a:rPr>
                        <a:t>tumor</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a:solidFill>
                            <a:schemeClr val="tx1"/>
                          </a:solidFill>
                          <a:effectLst/>
                          <a:latin typeface="Calibri" panose="020F0502020204030204" pitchFamily="34" charset="0"/>
                        </a:rPr>
                        <a:t>single</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err="1">
                          <a:solidFill>
                            <a:schemeClr val="bg1"/>
                          </a:solidFill>
                          <a:effectLst/>
                          <a:latin typeface="Calibri" panose="020F0502020204030204" pitchFamily="34" charset="0"/>
                        </a:rPr>
                        <a:t>nk</a:t>
                      </a:r>
                      <a:endParaRPr lang="en-US" sz="1200" b="1" i="0" u="none" strike="noStrike">
                        <a:solidFill>
                          <a:schemeClr val="bg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7003647"/>
                  </a:ext>
                </a:extLst>
              </a:tr>
              <a:tr h="323810">
                <a:tc>
                  <a:txBody>
                    <a:bodyPr/>
                    <a:lstStyle/>
                    <a:p>
                      <a:pPr algn="ctr" fontAlgn="b"/>
                      <a:endParaRPr lang="en-US" sz="1100" b="0" i="0" u="none" strike="noStrike">
                        <a:solidFill>
                          <a:schemeClr val="bg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50" b="1" i="0" u="none" strike="noStrike">
                          <a:solidFill>
                            <a:schemeClr val="tx1"/>
                          </a:solidFill>
                          <a:effectLst/>
                          <a:latin typeface="Calibri" panose="020F0502020204030204" pitchFamily="34" charset="0"/>
                        </a:rPr>
                        <a:t>hematopoietic</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a:solidFill>
                            <a:schemeClr val="bg1"/>
                          </a:solidFill>
                          <a:effectLst/>
                          <a:latin typeface="Calibri" panose="020F0502020204030204" pitchFamily="34" charset="0"/>
                        </a:rPr>
                        <a:t>migration</a:t>
                      </a:r>
                    </a:p>
                  </a:txBody>
                  <a:tcPr marL="7778" marR="7778" marT="777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a:solidFill>
                            <a:schemeClr val="bg1"/>
                          </a:solidFill>
                          <a:effectLst/>
                          <a:latin typeface="Calibri" panose="020F0502020204030204" pitchFamily="34" charset="0"/>
                        </a:rPr>
                        <a:t>express</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fontAlgn="b"/>
                      <a:r>
                        <a:rPr lang="en-US" sz="1200" b="1" i="0" u="none" strike="noStrike">
                          <a:solidFill>
                            <a:schemeClr val="bg1"/>
                          </a:solidFill>
                          <a:effectLst/>
                          <a:latin typeface="Calibri" panose="020F0502020204030204" pitchFamily="34" charset="0"/>
                        </a:rPr>
                        <a:t>human</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7097097"/>
                  </a:ext>
                </a:extLst>
              </a:tr>
              <a:tr h="323810">
                <a:tc>
                  <a:txBody>
                    <a:bodyPr/>
                    <a:lstStyle/>
                    <a:p>
                      <a:pPr algn="ctr" fontAlgn="b"/>
                      <a:endParaRPr lang="en-US" sz="1200" b="0" i="0" u="none" strike="noStrike">
                        <a:solidFill>
                          <a:schemeClr val="bg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05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a:solidFill>
                            <a:schemeClr val="tx1"/>
                          </a:solidFill>
                          <a:effectLst/>
                          <a:latin typeface="Calibri" panose="020F0502020204030204" pitchFamily="34" charset="0"/>
                        </a:rPr>
                        <a:t>proliferation</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a:solidFill>
                            <a:schemeClr val="tx1"/>
                          </a:solidFill>
                          <a:effectLst/>
                          <a:latin typeface="Calibri" panose="020F0502020204030204" pitchFamily="34" charset="0"/>
                        </a:rPr>
                        <a:t>mouse</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4556019"/>
                  </a:ext>
                </a:extLst>
              </a:tr>
            </a:tbl>
          </a:graphicData>
        </a:graphic>
      </p:graphicFrame>
      <p:sp>
        <p:nvSpPr>
          <p:cNvPr id="2" name="Title 1"/>
          <p:cNvSpPr>
            <a:spLocks noGrp="1"/>
          </p:cNvSpPr>
          <p:nvPr>
            <p:ph type="title" idx="4294967295"/>
          </p:nvPr>
        </p:nvSpPr>
        <p:spPr>
          <a:xfrm>
            <a:off x="261785" y="283922"/>
            <a:ext cx="11764487" cy="644660"/>
          </a:xfrm>
          <a:prstGeom prst="rect">
            <a:avLst/>
          </a:prstGeom>
        </p:spPr>
        <p:txBody>
          <a:bodyPr lIns="91440" tIns="45720" rIns="91440" bIns="45720" anchor="t">
            <a:noAutofit/>
          </a:bodyPr>
          <a:lstStyle/>
          <a:p>
            <a:pPr algn="ctr"/>
            <a:r>
              <a:rPr lang="en-US" b="1">
                <a:solidFill>
                  <a:srgbClr val="002060"/>
                </a:solidFill>
                <a:latin typeface="ITC Franklin Gothic Std Book"/>
              </a:rPr>
              <a:t>Top 10 Word Changes Across Time in Topic 1</a:t>
            </a:r>
          </a:p>
        </p:txBody>
      </p:sp>
      <p:grpSp>
        <p:nvGrpSpPr>
          <p:cNvPr id="234" name="Group 233">
            <a:extLst>
              <a:ext uri="{FF2B5EF4-FFF2-40B4-BE49-F238E27FC236}">
                <a16:creationId xmlns:a16="http://schemas.microsoft.com/office/drawing/2014/main" id="{B66F62B7-92A7-4811-9486-D1804A0A1AE3}"/>
              </a:ext>
            </a:extLst>
          </p:cNvPr>
          <p:cNvGrpSpPr/>
          <p:nvPr/>
        </p:nvGrpSpPr>
        <p:grpSpPr>
          <a:xfrm>
            <a:off x="1204865" y="1890816"/>
            <a:ext cx="10484707" cy="182880"/>
            <a:chOff x="1269568" y="1850898"/>
            <a:chExt cx="10484707" cy="182880"/>
          </a:xfrm>
        </p:grpSpPr>
        <p:sp>
          <p:nvSpPr>
            <p:cNvPr id="8" name="Oval 7">
              <a:extLst>
                <a:ext uri="{FF2B5EF4-FFF2-40B4-BE49-F238E27FC236}">
                  <a16:creationId xmlns:a16="http://schemas.microsoft.com/office/drawing/2014/main" id="{9455B62D-A325-49D7-82EF-707B906D3CBE}"/>
                </a:ext>
              </a:extLst>
            </p:cNvPr>
            <p:cNvSpPr/>
            <p:nvPr/>
          </p:nvSpPr>
          <p:spPr>
            <a:xfrm>
              <a:off x="1269568"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1D5C186-9562-43EA-AEE1-77E9FFAF9BC6}"/>
                </a:ext>
              </a:extLst>
            </p:cNvPr>
            <p:cNvSpPr/>
            <p:nvPr/>
          </p:nvSpPr>
          <p:spPr>
            <a:xfrm>
              <a:off x="2161054"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481C390-D30A-4B2C-A581-3446AD744206}"/>
                </a:ext>
              </a:extLst>
            </p:cNvPr>
            <p:cNvSpPr/>
            <p:nvPr/>
          </p:nvSpPr>
          <p:spPr>
            <a:xfrm>
              <a:off x="2984250"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C35E28B-72DC-402C-8C1A-8EFF450974DB}"/>
                </a:ext>
              </a:extLst>
            </p:cNvPr>
            <p:cNvSpPr/>
            <p:nvPr/>
          </p:nvSpPr>
          <p:spPr>
            <a:xfrm>
              <a:off x="3865929"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B3A1DA1-BDBD-4688-8C51-DF5782DE0C60}"/>
                </a:ext>
              </a:extLst>
            </p:cNvPr>
            <p:cNvSpPr/>
            <p:nvPr/>
          </p:nvSpPr>
          <p:spPr>
            <a:xfrm>
              <a:off x="4710615"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73F08C8-B88E-4037-B2C7-2EE63D51263B}"/>
                </a:ext>
              </a:extLst>
            </p:cNvPr>
            <p:cNvSpPr/>
            <p:nvPr/>
          </p:nvSpPr>
          <p:spPr>
            <a:xfrm>
              <a:off x="5569846"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8019AD1-808F-42F6-AF1A-A22F72A490C8}"/>
                </a:ext>
              </a:extLst>
            </p:cNvPr>
            <p:cNvSpPr/>
            <p:nvPr/>
          </p:nvSpPr>
          <p:spPr>
            <a:xfrm>
              <a:off x="6422803"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46F00A7-0E5B-45EF-8A25-5FA2086598D1}"/>
                </a:ext>
              </a:extLst>
            </p:cNvPr>
            <p:cNvSpPr/>
            <p:nvPr/>
          </p:nvSpPr>
          <p:spPr>
            <a:xfrm>
              <a:off x="7248080"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87BDF9A-1CA2-4558-AE3D-0592B34F0EEA}"/>
                </a:ext>
              </a:extLst>
            </p:cNvPr>
            <p:cNvSpPr/>
            <p:nvPr/>
          </p:nvSpPr>
          <p:spPr>
            <a:xfrm>
              <a:off x="8120516"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411389A-35F2-4CD8-8FF4-1771C8E577DE}"/>
                </a:ext>
              </a:extLst>
            </p:cNvPr>
            <p:cNvSpPr/>
            <p:nvPr/>
          </p:nvSpPr>
          <p:spPr>
            <a:xfrm>
              <a:off x="8968253"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D8FFD3D-D6AD-48E0-A932-C3241DE97070}"/>
                </a:ext>
              </a:extLst>
            </p:cNvPr>
            <p:cNvSpPr/>
            <p:nvPr/>
          </p:nvSpPr>
          <p:spPr>
            <a:xfrm>
              <a:off x="9835676"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66F2214-1BC1-42DA-B092-26A4CCA55AD9}"/>
                </a:ext>
              </a:extLst>
            </p:cNvPr>
            <p:cNvSpPr/>
            <p:nvPr/>
          </p:nvSpPr>
          <p:spPr>
            <a:xfrm>
              <a:off x="10699064"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4801FB1-79D5-4B6F-9F10-C527DB7EDA3E}"/>
                </a:ext>
              </a:extLst>
            </p:cNvPr>
            <p:cNvSpPr/>
            <p:nvPr/>
          </p:nvSpPr>
          <p:spPr>
            <a:xfrm>
              <a:off x="11571395"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02B2B2D2-7D52-4D22-8CFF-5A1FE9AAD603}"/>
                </a:ext>
              </a:extLst>
            </p:cNvPr>
            <p:cNvCxnSpPr>
              <a:cxnSpLocks/>
              <a:endCxn id="20" idx="2"/>
            </p:cNvCxnSpPr>
            <p:nvPr/>
          </p:nvCxnSpPr>
          <p:spPr>
            <a:xfrm>
              <a:off x="1409049" y="1938251"/>
              <a:ext cx="10162346" cy="408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33" name="Group 232">
            <a:extLst>
              <a:ext uri="{FF2B5EF4-FFF2-40B4-BE49-F238E27FC236}">
                <a16:creationId xmlns:a16="http://schemas.microsoft.com/office/drawing/2014/main" id="{7A734A34-5E6E-4546-A05B-AA0E475DAB98}"/>
              </a:ext>
            </a:extLst>
          </p:cNvPr>
          <p:cNvGrpSpPr/>
          <p:nvPr/>
        </p:nvGrpSpPr>
        <p:grpSpPr>
          <a:xfrm>
            <a:off x="1218509" y="2168634"/>
            <a:ext cx="10484707" cy="182880"/>
            <a:chOff x="1227795" y="2152062"/>
            <a:chExt cx="10484707" cy="182880"/>
          </a:xfrm>
        </p:grpSpPr>
        <p:sp>
          <p:nvSpPr>
            <p:cNvPr id="106" name="Oval 105">
              <a:extLst>
                <a:ext uri="{FF2B5EF4-FFF2-40B4-BE49-F238E27FC236}">
                  <a16:creationId xmlns:a16="http://schemas.microsoft.com/office/drawing/2014/main" id="{7001953A-A464-4928-893F-C78F2F8FBC83}"/>
                </a:ext>
              </a:extLst>
            </p:cNvPr>
            <p:cNvSpPr/>
            <p:nvPr/>
          </p:nvSpPr>
          <p:spPr>
            <a:xfrm>
              <a:off x="2942477" y="2152062"/>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610113AA-2788-4495-88AB-72FF51CD7F19}"/>
                </a:ext>
              </a:extLst>
            </p:cNvPr>
            <p:cNvSpPr/>
            <p:nvPr/>
          </p:nvSpPr>
          <p:spPr>
            <a:xfrm>
              <a:off x="5528073" y="2152062"/>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738D6C9F-A337-4421-AD37-46930FAFF0AC}"/>
                </a:ext>
              </a:extLst>
            </p:cNvPr>
            <p:cNvSpPr/>
            <p:nvPr/>
          </p:nvSpPr>
          <p:spPr>
            <a:xfrm>
              <a:off x="6381030" y="2152062"/>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961F1ADD-53BE-411D-A615-C8314DAD217E}"/>
                </a:ext>
              </a:extLst>
            </p:cNvPr>
            <p:cNvSpPr/>
            <p:nvPr/>
          </p:nvSpPr>
          <p:spPr>
            <a:xfrm>
              <a:off x="10657291" y="2152062"/>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0E9FD843-35AE-44E2-AD2B-64E029F8C00C}"/>
                </a:ext>
              </a:extLst>
            </p:cNvPr>
            <p:cNvSpPr/>
            <p:nvPr/>
          </p:nvSpPr>
          <p:spPr>
            <a:xfrm>
              <a:off x="11529622" y="2152062"/>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CC7FF84B-3653-48D9-90F5-A47320A07F75}"/>
                </a:ext>
              </a:extLst>
            </p:cNvPr>
            <p:cNvSpPr/>
            <p:nvPr/>
          </p:nvSpPr>
          <p:spPr>
            <a:xfrm>
              <a:off x="3824156" y="2152062"/>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E233602C-93B5-45AD-B0D9-9FE89E185726}"/>
                </a:ext>
              </a:extLst>
            </p:cNvPr>
            <p:cNvSpPr/>
            <p:nvPr/>
          </p:nvSpPr>
          <p:spPr>
            <a:xfrm>
              <a:off x="1227795" y="2152062"/>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D369B22E-13BA-4078-B2E1-0A7D41F02987}"/>
                </a:ext>
              </a:extLst>
            </p:cNvPr>
            <p:cNvSpPr/>
            <p:nvPr/>
          </p:nvSpPr>
          <p:spPr>
            <a:xfrm>
              <a:off x="4668842" y="2152062"/>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9E4DDB2E-C432-47BC-9C50-4B7E2E5CE34D}"/>
                </a:ext>
              </a:extLst>
            </p:cNvPr>
            <p:cNvSpPr/>
            <p:nvPr/>
          </p:nvSpPr>
          <p:spPr>
            <a:xfrm>
              <a:off x="7228632" y="2152062"/>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AA4EE56B-7D33-4103-B493-1D390FE9C030}"/>
                </a:ext>
              </a:extLst>
            </p:cNvPr>
            <p:cNvSpPr/>
            <p:nvPr/>
          </p:nvSpPr>
          <p:spPr>
            <a:xfrm>
              <a:off x="8078743" y="2152062"/>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04415F93-10B7-440E-9D48-6D23F940364A}"/>
                </a:ext>
              </a:extLst>
            </p:cNvPr>
            <p:cNvSpPr/>
            <p:nvPr/>
          </p:nvSpPr>
          <p:spPr>
            <a:xfrm>
              <a:off x="8926480" y="2152062"/>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53D79A29-D0E5-44E5-AD6F-2891FF8D6F11}"/>
                </a:ext>
              </a:extLst>
            </p:cNvPr>
            <p:cNvSpPr/>
            <p:nvPr/>
          </p:nvSpPr>
          <p:spPr>
            <a:xfrm>
              <a:off x="9793903" y="2152062"/>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0B14A9A-A8DC-46A2-ADAF-943BE2546F80}"/>
                </a:ext>
              </a:extLst>
            </p:cNvPr>
            <p:cNvSpPr/>
            <p:nvPr/>
          </p:nvSpPr>
          <p:spPr>
            <a:xfrm>
              <a:off x="2119281" y="2152062"/>
              <a:ext cx="182880" cy="182880"/>
            </a:xfrm>
            <a:prstGeom prst="ellipse">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6" name="Group 235">
            <a:extLst>
              <a:ext uri="{FF2B5EF4-FFF2-40B4-BE49-F238E27FC236}">
                <a16:creationId xmlns:a16="http://schemas.microsoft.com/office/drawing/2014/main" id="{925D79D0-6E09-4593-B121-548E79B986A2}"/>
              </a:ext>
            </a:extLst>
          </p:cNvPr>
          <p:cNvGrpSpPr/>
          <p:nvPr/>
        </p:nvGrpSpPr>
        <p:grpSpPr>
          <a:xfrm>
            <a:off x="1218509" y="3082369"/>
            <a:ext cx="10484707" cy="182880"/>
            <a:chOff x="1227795" y="3113447"/>
            <a:chExt cx="10484707" cy="182880"/>
          </a:xfrm>
        </p:grpSpPr>
        <p:sp>
          <p:nvSpPr>
            <p:cNvPr id="94" name="Oval 93">
              <a:extLst>
                <a:ext uri="{FF2B5EF4-FFF2-40B4-BE49-F238E27FC236}">
                  <a16:creationId xmlns:a16="http://schemas.microsoft.com/office/drawing/2014/main" id="{A093DDF4-3672-477D-932F-6BA6E87CC071}"/>
                </a:ext>
              </a:extLst>
            </p:cNvPr>
            <p:cNvSpPr/>
            <p:nvPr/>
          </p:nvSpPr>
          <p:spPr>
            <a:xfrm>
              <a:off x="3824156" y="311344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5169C2C-5FB8-4CFE-89BB-38ECC1E5B969}"/>
                </a:ext>
              </a:extLst>
            </p:cNvPr>
            <p:cNvSpPr/>
            <p:nvPr/>
          </p:nvSpPr>
          <p:spPr>
            <a:xfrm>
              <a:off x="10657291" y="311344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9055B0C0-9714-46AD-BED3-48C633A80343}"/>
                </a:ext>
              </a:extLst>
            </p:cNvPr>
            <p:cNvSpPr/>
            <p:nvPr/>
          </p:nvSpPr>
          <p:spPr>
            <a:xfrm>
              <a:off x="8926480" y="3113447"/>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98E3FC13-CB90-4ABC-9C23-537F660FC7A2}"/>
                </a:ext>
              </a:extLst>
            </p:cNvPr>
            <p:cNvSpPr/>
            <p:nvPr/>
          </p:nvSpPr>
          <p:spPr>
            <a:xfrm>
              <a:off x="2119281" y="3113447"/>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7D3BA103-4877-4E38-A1C0-5055AF28B161}"/>
                </a:ext>
              </a:extLst>
            </p:cNvPr>
            <p:cNvSpPr/>
            <p:nvPr/>
          </p:nvSpPr>
          <p:spPr>
            <a:xfrm>
              <a:off x="2942477" y="3113447"/>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94EFFA3E-740B-47B4-BCDE-B61F3B27A50D}"/>
                </a:ext>
              </a:extLst>
            </p:cNvPr>
            <p:cNvSpPr/>
            <p:nvPr/>
          </p:nvSpPr>
          <p:spPr>
            <a:xfrm>
              <a:off x="5528073" y="3113447"/>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D51765D-8270-4CE3-B0DF-74B635F651AA}"/>
                </a:ext>
              </a:extLst>
            </p:cNvPr>
            <p:cNvSpPr/>
            <p:nvPr/>
          </p:nvSpPr>
          <p:spPr>
            <a:xfrm>
              <a:off x="6381030" y="3113447"/>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EEEEE6D6-07A5-4065-8C6E-5E71988A6691}"/>
                </a:ext>
              </a:extLst>
            </p:cNvPr>
            <p:cNvSpPr/>
            <p:nvPr/>
          </p:nvSpPr>
          <p:spPr>
            <a:xfrm>
              <a:off x="9793903" y="3113447"/>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78DEF090-D862-4889-8197-8B9822DB90F5}"/>
                </a:ext>
              </a:extLst>
            </p:cNvPr>
            <p:cNvSpPr/>
            <p:nvPr/>
          </p:nvSpPr>
          <p:spPr>
            <a:xfrm>
              <a:off x="1227795" y="3113447"/>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A4AC5ABB-E8D5-4683-952E-88F7C782257D}"/>
                </a:ext>
              </a:extLst>
            </p:cNvPr>
            <p:cNvSpPr/>
            <p:nvPr/>
          </p:nvSpPr>
          <p:spPr>
            <a:xfrm>
              <a:off x="4668842" y="3113447"/>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95B72D25-A423-4607-BBFF-012AF35D1F0F}"/>
                </a:ext>
              </a:extLst>
            </p:cNvPr>
            <p:cNvSpPr/>
            <p:nvPr/>
          </p:nvSpPr>
          <p:spPr>
            <a:xfrm>
              <a:off x="7206307" y="3113447"/>
              <a:ext cx="182880" cy="18288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979265EE-5614-4A78-BA3C-E113222F1B8A}"/>
                </a:ext>
              </a:extLst>
            </p:cNvPr>
            <p:cNvSpPr/>
            <p:nvPr/>
          </p:nvSpPr>
          <p:spPr>
            <a:xfrm>
              <a:off x="8078743" y="3113447"/>
              <a:ext cx="182880" cy="18288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17309DE6-F9E8-482E-9C45-127933A4D19C}"/>
                </a:ext>
              </a:extLst>
            </p:cNvPr>
            <p:cNvSpPr/>
            <p:nvPr/>
          </p:nvSpPr>
          <p:spPr>
            <a:xfrm>
              <a:off x="11529622" y="3113447"/>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7" name="Group 236">
            <a:extLst>
              <a:ext uri="{FF2B5EF4-FFF2-40B4-BE49-F238E27FC236}">
                <a16:creationId xmlns:a16="http://schemas.microsoft.com/office/drawing/2014/main" id="{28E1D130-F297-4EDC-AB6A-99BBB327A589}"/>
              </a:ext>
            </a:extLst>
          </p:cNvPr>
          <p:cNvGrpSpPr/>
          <p:nvPr/>
        </p:nvGrpSpPr>
        <p:grpSpPr>
          <a:xfrm>
            <a:off x="1218509" y="3382085"/>
            <a:ext cx="10484707" cy="182880"/>
            <a:chOff x="1227795" y="3433950"/>
            <a:chExt cx="10484707" cy="182880"/>
          </a:xfrm>
        </p:grpSpPr>
        <p:sp>
          <p:nvSpPr>
            <p:cNvPr id="113" name="Oval 112">
              <a:extLst>
                <a:ext uri="{FF2B5EF4-FFF2-40B4-BE49-F238E27FC236}">
                  <a16:creationId xmlns:a16="http://schemas.microsoft.com/office/drawing/2014/main" id="{59321FDF-AB7A-4D78-B290-A4AE8CF99478}"/>
                </a:ext>
              </a:extLst>
            </p:cNvPr>
            <p:cNvSpPr/>
            <p:nvPr/>
          </p:nvSpPr>
          <p:spPr>
            <a:xfrm>
              <a:off x="7206307" y="3433950"/>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D651FFDC-ED83-421F-AF89-3CB5CB2DA645}"/>
                </a:ext>
              </a:extLst>
            </p:cNvPr>
            <p:cNvSpPr/>
            <p:nvPr/>
          </p:nvSpPr>
          <p:spPr>
            <a:xfrm>
              <a:off x="8078743" y="3433950"/>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3B303AC1-B87A-439E-84A6-C2663F04D2C5}"/>
                </a:ext>
              </a:extLst>
            </p:cNvPr>
            <p:cNvSpPr/>
            <p:nvPr/>
          </p:nvSpPr>
          <p:spPr>
            <a:xfrm>
              <a:off x="6381030" y="3433950"/>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4F5B0820-E146-4375-828A-D8CC5C99D9E1}"/>
                </a:ext>
              </a:extLst>
            </p:cNvPr>
            <p:cNvSpPr/>
            <p:nvPr/>
          </p:nvSpPr>
          <p:spPr>
            <a:xfrm>
              <a:off x="9793903" y="3433950"/>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EB88ECFA-AC94-4B51-A3E1-1E11CC932E68}"/>
                </a:ext>
              </a:extLst>
            </p:cNvPr>
            <p:cNvSpPr/>
            <p:nvPr/>
          </p:nvSpPr>
          <p:spPr>
            <a:xfrm>
              <a:off x="10657291" y="3433950"/>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8C3BFFC4-B780-4C2A-8DD6-672C2B86A8AE}"/>
                </a:ext>
              </a:extLst>
            </p:cNvPr>
            <p:cNvSpPr/>
            <p:nvPr/>
          </p:nvSpPr>
          <p:spPr>
            <a:xfrm>
              <a:off x="8926480" y="3433950"/>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102C3C51-66B7-4DC4-881A-D40050E0B5F1}"/>
                </a:ext>
              </a:extLst>
            </p:cNvPr>
            <p:cNvSpPr/>
            <p:nvPr/>
          </p:nvSpPr>
          <p:spPr>
            <a:xfrm>
              <a:off x="11529622" y="3433950"/>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E85E4441-A032-4AF4-B8D2-E150CFCE2BE2}"/>
                </a:ext>
              </a:extLst>
            </p:cNvPr>
            <p:cNvSpPr/>
            <p:nvPr/>
          </p:nvSpPr>
          <p:spPr>
            <a:xfrm>
              <a:off x="2119281" y="3433950"/>
              <a:ext cx="182880" cy="1828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909B5928-78BC-449A-A7B2-329258CEBD45}"/>
                </a:ext>
              </a:extLst>
            </p:cNvPr>
            <p:cNvSpPr/>
            <p:nvPr/>
          </p:nvSpPr>
          <p:spPr>
            <a:xfrm>
              <a:off x="2942477" y="3433950"/>
              <a:ext cx="182880" cy="1828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A6A503E1-B607-414E-B3FE-9EDFA00F0741}"/>
                </a:ext>
              </a:extLst>
            </p:cNvPr>
            <p:cNvSpPr/>
            <p:nvPr/>
          </p:nvSpPr>
          <p:spPr>
            <a:xfrm>
              <a:off x="1227795" y="3433950"/>
              <a:ext cx="182880" cy="182880"/>
            </a:xfrm>
            <a:prstGeom prst="ellipse">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6BB31F61-2F50-4BCB-98A0-F4AD8EC9918B}"/>
                </a:ext>
              </a:extLst>
            </p:cNvPr>
            <p:cNvSpPr/>
            <p:nvPr/>
          </p:nvSpPr>
          <p:spPr>
            <a:xfrm>
              <a:off x="4668842" y="3433950"/>
              <a:ext cx="182880" cy="18288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D28CD963-09B7-4A92-92F1-72FC58ABB481}"/>
                </a:ext>
              </a:extLst>
            </p:cNvPr>
            <p:cNvSpPr/>
            <p:nvPr/>
          </p:nvSpPr>
          <p:spPr>
            <a:xfrm>
              <a:off x="3824156" y="3433950"/>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FF7C0F23-EB14-45CD-BC8B-C801EE47FF69}"/>
                </a:ext>
              </a:extLst>
            </p:cNvPr>
            <p:cNvSpPr/>
            <p:nvPr/>
          </p:nvSpPr>
          <p:spPr>
            <a:xfrm>
              <a:off x="5528073" y="3433950"/>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5" name="Group 234">
            <a:extLst>
              <a:ext uri="{FF2B5EF4-FFF2-40B4-BE49-F238E27FC236}">
                <a16:creationId xmlns:a16="http://schemas.microsoft.com/office/drawing/2014/main" id="{965ACECF-ABAB-491E-9F54-06BAA7D4BDB3}"/>
              </a:ext>
            </a:extLst>
          </p:cNvPr>
          <p:cNvGrpSpPr/>
          <p:nvPr/>
        </p:nvGrpSpPr>
        <p:grpSpPr>
          <a:xfrm>
            <a:off x="1218509" y="2776333"/>
            <a:ext cx="10484707" cy="182880"/>
            <a:chOff x="1227795" y="2790736"/>
            <a:chExt cx="10484707" cy="182880"/>
          </a:xfrm>
        </p:grpSpPr>
        <p:sp>
          <p:nvSpPr>
            <p:cNvPr id="92" name="Oval 91">
              <a:extLst>
                <a:ext uri="{FF2B5EF4-FFF2-40B4-BE49-F238E27FC236}">
                  <a16:creationId xmlns:a16="http://schemas.microsoft.com/office/drawing/2014/main" id="{612D2985-CCDB-4C05-9DDC-B5ECBB85B41A}"/>
                </a:ext>
              </a:extLst>
            </p:cNvPr>
            <p:cNvSpPr/>
            <p:nvPr/>
          </p:nvSpPr>
          <p:spPr>
            <a:xfrm>
              <a:off x="2119281" y="2790736"/>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6B248A16-3C91-4E1E-8261-6850755AA00A}"/>
                </a:ext>
              </a:extLst>
            </p:cNvPr>
            <p:cNvSpPr/>
            <p:nvPr/>
          </p:nvSpPr>
          <p:spPr>
            <a:xfrm>
              <a:off x="4668842" y="2790736"/>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1D6CA0A1-3458-4F0C-B043-80ACF9440462}"/>
                </a:ext>
              </a:extLst>
            </p:cNvPr>
            <p:cNvSpPr/>
            <p:nvPr/>
          </p:nvSpPr>
          <p:spPr>
            <a:xfrm>
              <a:off x="9793903" y="2790736"/>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FBD4790-8C41-469A-86CA-DC1E9E03C1FF}"/>
                </a:ext>
              </a:extLst>
            </p:cNvPr>
            <p:cNvSpPr/>
            <p:nvPr/>
          </p:nvSpPr>
          <p:spPr>
            <a:xfrm>
              <a:off x="2942477" y="2790736"/>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AEB22453-653D-4DA5-9FB4-E9364BA942F7}"/>
                </a:ext>
              </a:extLst>
            </p:cNvPr>
            <p:cNvSpPr/>
            <p:nvPr/>
          </p:nvSpPr>
          <p:spPr>
            <a:xfrm>
              <a:off x="5528073" y="2790736"/>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808A83FD-000A-4F04-A8A4-653F7B9FB6C0}"/>
                </a:ext>
              </a:extLst>
            </p:cNvPr>
            <p:cNvSpPr/>
            <p:nvPr/>
          </p:nvSpPr>
          <p:spPr>
            <a:xfrm>
              <a:off x="3824156" y="2790736"/>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F20D31A0-D77B-41BA-B632-BEEDE0A2F634}"/>
                </a:ext>
              </a:extLst>
            </p:cNvPr>
            <p:cNvSpPr/>
            <p:nvPr/>
          </p:nvSpPr>
          <p:spPr>
            <a:xfrm>
              <a:off x="7206307" y="2790736"/>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EBF1D54C-68F7-4025-A3BA-914B8BD8D5EC}"/>
                </a:ext>
              </a:extLst>
            </p:cNvPr>
            <p:cNvSpPr/>
            <p:nvPr/>
          </p:nvSpPr>
          <p:spPr>
            <a:xfrm>
              <a:off x="8078743" y="2790736"/>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E5749976-B7C6-4DD0-B44A-8824B2500180}"/>
                </a:ext>
              </a:extLst>
            </p:cNvPr>
            <p:cNvSpPr/>
            <p:nvPr/>
          </p:nvSpPr>
          <p:spPr>
            <a:xfrm>
              <a:off x="8926480" y="2790736"/>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57C3E673-86E3-4262-888A-D1B3B11060CA}"/>
                </a:ext>
              </a:extLst>
            </p:cNvPr>
            <p:cNvSpPr/>
            <p:nvPr/>
          </p:nvSpPr>
          <p:spPr>
            <a:xfrm>
              <a:off x="1227795" y="2790736"/>
              <a:ext cx="182880" cy="18288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6DAEBFE3-5018-4B71-B632-30385786567D}"/>
                </a:ext>
              </a:extLst>
            </p:cNvPr>
            <p:cNvSpPr/>
            <p:nvPr/>
          </p:nvSpPr>
          <p:spPr>
            <a:xfrm>
              <a:off x="6381030" y="2790736"/>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24E182EE-2ECC-4671-BFF3-80B27D341CE6}"/>
                </a:ext>
              </a:extLst>
            </p:cNvPr>
            <p:cNvSpPr/>
            <p:nvPr/>
          </p:nvSpPr>
          <p:spPr>
            <a:xfrm>
              <a:off x="10657291" y="2790736"/>
              <a:ext cx="182880" cy="182880"/>
            </a:xfrm>
            <a:prstGeom prst="ellipse">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3176869F-0630-4D5E-8CC2-D977AD8BF6D5}"/>
                </a:ext>
              </a:extLst>
            </p:cNvPr>
            <p:cNvSpPr/>
            <p:nvPr/>
          </p:nvSpPr>
          <p:spPr>
            <a:xfrm>
              <a:off x="11529622" y="2790736"/>
              <a:ext cx="182880" cy="182880"/>
            </a:xfrm>
            <a:prstGeom prst="ellipse">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0" name="Group 239">
            <a:extLst>
              <a:ext uri="{FF2B5EF4-FFF2-40B4-BE49-F238E27FC236}">
                <a16:creationId xmlns:a16="http://schemas.microsoft.com/office/drawing/2014/main" id="{E99B800D-B97F-429A-AE41-5D949C2E3267}"/>
              </a:ext>
            </a:extLst>
          </p:cNvPr>
          <p:cNvGrpSpPr/>
          <p:nvPr/>
        </p:nvGrpSpPr>
        <p:grpSpPr>
          <a:xfrm>
            <a:off x="1218509" y="4384600"/>
            <a:ext cx="10484707" cy="182880"/>
            <a:chOff x="1227795" y="4384386"/>
            <a:chExt cx="10484707" cy="182880"/>
          </a:xfrm>
        </p:grpSpPr>
        <p:sp>
          <p:nvSpPr>
            <p:cNvPr id="131" name="Oval 130">
              <a:extLst>
                <a:ext uri="{FF2B5EF4-FFF2-40B4-BE49-F238E27FC236}">
                  <a16:creationId xmlns:a16="http://schemas.microsoft.com/office/drawing/2014/main" id="{114E3C90-DFAF-4CBA-9180-B216EEC629DA}"/>
                </a:ext>
              </a:extLst>
            </p:cNvPr>
            <p:cNvSpPr/>
            <p:nvPr/>
          </p:nvSpPr>
          <p:spPr>
            <a:xfrm>
              <a:off x="2942477" y="4384386"/>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BEE2DBFE-5FEE-4960-9294-D4EA13FBC293}"/>
                </a:ext>
              </a:extLst>
            </p:cNvPr>
            <p:cNvSpPr/>
            <p:nvPr/>
          </p:nvSpPr>
          <p:spPr>
            <a:xfrm>
              <a:off x="11529622" y="4384386"/>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2E02F44D-16C2-4C29-8927-50A2A62C023E}"/>
                </a:ext>
              </a:extLst>
            </p:cNvPr>
            <p:cNvSpPr/>
            <p:nvPr/>
          </p:nvSpPr>
          <p:spPr>
            <a:xfrm>
              <a:off x="1227795" y="4384386"/>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6BF75B7C-4E90-46D2-BE4F-3320E4BDBCB4}"/>
                </a:ext>
              </a:extLst>
            </p:cNvPr>
            <p:cNvSpPr/>
            <p:nvPr/>
          </p:nvSpPr>
          <p:spPr>
            <a:xfrm>
              <a:off x="10657291" y="4384386"/>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56922948-E7F9-4D2A-BB1D-62D8730AFDAB}"/>
                </a:ext>
              </a:extLst>
            </p:cNvPr>
            <p:cNvSpPr/>
            <p:nvPr/>
          </p:nvSpPr>
          <p:spPr>
            <a:xfrm>
              <a:off x="5528073" y="4384386"/>
              <a:ext cx="182880" cy="18288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8644FCA0-CA47-47DF-B478-E11EC1F03B3D}"/>
                </a:ext>
              </a:extLst>
            </p:cNvPr>
            <p:cNvSpPr/>
            <p:nvPr/>
          </p:nvSpPr>
          <p:spPr>
            <a:xfrm>
              <a:off x="8078743" y="4384386"/>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4F10F1D7-1349-4BC4-8331-8986516C07DB}"/>
                </a:ext>
              </a:extLst>
            </p:cNvPr>
            <p:cNvSpPr/>
            <p:nvPr/>
          </p:nvSpPr>
          <p:spPr>
            <a:xfrm>
              <a:off x="7221003" y="4384386"/>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11BBBA7A-EA8F-4905-9E4F-1FAA30B96F0A}"/>
                </a:ext>
              </a:extLst>
            </p:cNvPr>
            <p:cNvSpPr/>
            <p:nvPr/>
          </p:nvSpPr>
          <p:spPr>
            <a:xfrm>
              <a:off x="4668842" y="4384386"/>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1EFFE185-5655-45C2-9D63-6232955F2023}"/>
                </a:ext>
              </a:extLst>
            </p:cNvPr>
            <p:cNvSpPr/>
            <p:nvPr/>
          </p:nvSpPr>
          <p:spPr>
            <a:xfrm>
              <a:off x="8926480" y="4384386"/>
              <a:ext cx="182880" cy="182880"/>
            </a:xfrm>
            <a:prstGeom prst="ellipse">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E95E9DCB-B65F-478E-B566-0FF991846173}"/>
                </a:ext>
              </a:extLst>
            </p:cNvPr>
            <p:cNvSpPr/>
            <p:nvPr/>
          </p:nvSpPr>
          <p:spPr>
            <a:xfrm>
              <a:off x="2119281" y="4384386"/>
              <a:ext cx="182880" cy="182880"/>
            </a:xfrm>
            <a:prstGeom prst="ellips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69238755-FAFF-404E-A9F7-6D6FBE4D1EA2}"/>
                </a:ext>
              </a:extLst>
            </p:cNvPr>
            <p:cNvSpPr/>
            <p:nvPr/>
          </p:nvSpPr>
          <p:spPr>
            <a:xfrm>
              <a:off x="9793903" y="4384386"/>
              <a:ext cx="182880" cy="18288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22E32A91-136C-4775-B4B6-9196D80DFF89}"/>
                </a:ext>
              </a:extLst>
            </p:cNvPr>
            <p:cNvSpPr/>
            <p:nvPr/>
          </p:nvSpPr>
          <p:spPr>
            <a:xfrm>
              <a:off x="3824156" y="4384386"/>
              <a:ext cx="182880" cy="1828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00519ABF-6164-42E9-B6EB-FC3CB39325D2}"/>
                </a:ext>
              </a:extLst>
            </p:cNvPr>
            <p:cNvSpPr/>
            <p:nvPr/>
          </p:nvSpPr>
          <p:spPr>
            <a:xfrm>
              <a:off x="6381030" y="4384386"/>
              <a:ext cx="182880" cy="1828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 name="Group 238">
            <a:extLst>
              <a:ext uri="{FF2B5EF4-FFF2-40B4-BE49-F238E27FC236}">
                <a16:creationId xmlns:a16="http://schemas.microsoft.com/office/drawing/2014/main" id="{9576CAAF-E880-4F52-A2B6-999F51D0416C}"/>
              </a:ext>
            </a:extLst>
          </p:cNvPr>
          <p:cNvGrpSpPr/>
          <p:nvPr/>
        </p:nvGrpSpPr>
        <p:grpSpPr>
          <a:xfrm>
            <a:off x="1218509" y="4049604"/>
            <a:ext cx="10484707" cy="182880"/>
            <a:chOff x="1227795" y="4087599"/>
            <a:chExt cx="10484707" cy="182880"/>
          </a:xfrm>
        </p:grpSpPr>
        <p:sp>
          <p:nvSpPr>
            <p:cNvPr id="119" name="Oval 118">
              <a:extLst>
                <a:ext uri="{FF2B5EF4-FFF2-40B4-BE49-F238E27FC236}">
                  <a16:creationId xmlns:a16="http://schemas.microsoft.com/office/drawing/2014/main" id="{E4537797-3091-46D8-82A7-F2BA81FF9642}"/>
                </a:ext>
              </a:extLst>
            </p:cNvPr>
            <p:cNvSpPr/>
            <p:nvPr/>
          </p:nvSpPr>
          <p:spPr>
            <a:xfrm>
              <a:off x="1227795" y="4087599"/>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C84A8B9F-62DA-4B34-A878-ADFF72CF8402}"/>
                </a:ext>
              </a:extLst>
            </p:cNvPr>
            <p:cNvSpPr/>
            <p:nvPr/>
          </p:nvSpPr>
          <p:spPr>
            <a:xfrm>
              <a:off x="9793903" y="4087599"/>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36EF16DB-7D66-4CE1-8A56-DD015CC55B4A}"/>
                </a:ext>
              </a:extLst>
            </p:cNvPr>
            <p:cNvSpPr/>
            <p:nvPr/>
          </p:nvSpPr>
          <p:spPr>
            <a:xfrm>
              <a:off x="11529622" y="4087599"/>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D89232D-7584-4864-A7E9-B3983AAA9241}"/>
                </a:ext>
              </a:extLst>
            </p:cNvPr>
            <p:cNvSpPr/>
            <p:nvPr/>
          </p:nvSpPr>
          <p:spPr>
            <a:xfrm>
              <a:off x="8078743" y="4087599"/>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18D65CF9-B97A-49CB-84F1-F3D1F909D8DE}"/>
                </a:ext>
              </a:extLst>
            </p:cNvPr>
            <p:cNvSpPr/>
            <p:nvPr/>
          </p:nvSpPr>
          <p:spPr>
            <a:xfrm>
              <a:off x="7206307" y="4087599"/>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8B2D1BBE-7D4C-4279-A893-324950F9FCC3}"/>
                </a:ext>
              </a:extLst>
            </p:cNvPr>
            <p:cNvSpPr/>
            <p:nvPr/>
          </p:nvSpPr>
          <p:spPr>
            <a:xfrm>
              <a:off x="6381030" y="4087599"/>
              <a:ext cx="182880" cy="1828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CF897F1D-0459-4719-8C99-0193E2850EDC}"/>
                </a:ext>
              </a:extLst>
            </p:cNvPr>
            <p:cNvSpPr/>
            <p:nvPr/>
          </p:nvSpPr>
          <p:spPr>
            <a:xfrm>
              <a:off x="3824156" y="4087599"/>
              <a:ext cx="182880" cy="182880"/>
            </a:xfrm>
            <a:prstGeom prst="ellipse">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6B7C43F5-083C-4B9F-A85E-B77FAB0BB370}"/>
                </a:ext>
              </a:extLst>
            </p:cNvPr>
            <p:cNvSpPr/>
            <p:nvPr/>
          </p:nvSpPr>
          <p:spPr>
            <a:xfrm>
              <a:off x="8926480" y="4087599"/>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DA985E3B-3E50-4FC7-8471-BBC15C39C7E7}"/>
                </a:ext>
              </a:extLst>
            </p:cNvPr>
            <p:cNvSpPr/>
            <p:nvPr/>
          </p:nvSpPr>
          <p:spPr>
            <a:xfrm>
              <a:off x="2942477" y="4087599"/>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FFFAD9F9-7D3A-40CC-B4E4-A03F4D3EB66F}"/>
                </a:ext>
              </a:extLst>
            </p:cNvPr>
            <p:cNvSpPr/>
            <p:nvPr/>
          </p:nvSpPr>
          <p:spPr>
            <a:xfrm>
              <a:off x="4668842" y="4087599"/>
              <a:ext cx="18288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AE496696-A194-4770-B0B5-100BE4C55DFB}"/>
                </a:ext>
              </a:extLst>
            </p:cNvPr>
            <p:cNvSpPr/>
            <p:nvPr/>
          </p:nvSpPr>
          <p:spPr>
            <a:xfrm>
              <a:off x="10657291" y="4087599"/>
              <a:ext cx="182880" cy="18288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CB959C3F-7164-4321-A415-1678FDC5295F}"/>
                </a:ext>
              </a:extLst>
            </p:cNvPr>
            <p:cNvSpPr/>
            <p:nvPr/>
          </p:nvSpPr>
          <p:spPr>
            <a:xfrm>
              <a:off x="5528073" y="4087599"/>
              <a:ext cx="182880" cy="18288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40F0246E-38FC-4CB8-B0A5-D4A24A0FED55}"/>
                </a:ext>
              </a:extLst>
            </p:cNvPr>
            <p:cNvSpPr/>
            <p:nvPr/>
          </p:nvSpPr>
          <p:spPr>
            <a:xfrm>
              <a:off x="2119281" y="4087599"/>
              <a:ext cx="182880" cy="182880"/>
            </a:xfrm>
            <a:prstGeom prst="ellipse">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8" name="Group 237">
            <a:extLst>
              <a:ext uri="{FF2B5EF4-FFF2-40B4-BE49-F238E27FC236}">
                <a16:creationId xmlns:a16="http://schemas.microsoft.com/office/drawing/2014/main" id="{7CE33124-CF56-4D3E-BE1F-54B3442A6F53}"/>
              </a:ext>
            </a:extLst>
          </p:cNvPr>
          <p:cNvGrpSpPr/>
          <p:nvPr/>
        </p:nvGrpSpPr>
        <p:grpSpPr>
          <a:xfrm>
            <a:off x="1218509" y="3716875"/>
            <a:ext cx="10484707" cy="182880"/>
            <a:chOff x="1227795" y="3757611"/>
            <a:chExt cx="10484707" cy="182880"/>
          </a:xfrm>
        </p:grpSpPr>
        <p:sp>
          <p:nvSpPr>
            <p:cNvPr id="103" name="Oval 102">
              <a:extLst>
                <a:ext uri="{FF2B5EF4-FFF2-40B4-BE49-F238E27FC236}">
                  <a16:creationId xmlns:a16="http://schemas.microsoft.com/office/drawing/2014/main" id="{4DBB8A1A-535B-4F16-8577-4EB8766D7CDF}"/>
                </a:ext>
              </a:extLst>
            </p:cNvPr>
            <p:cNvSpPr/>
            <p:nvPr/>
          </p:nvSpPr>
          <p:spPr>
            <a:xfrm>
              <a:off x="11529622" y="3757611"/>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BCB86A8C-5628-4CFD-8584-9D3EE71E6CEB}"/>
                </a:ext>
              </a:extLst>
            </p:cNvPr>
            <p:cNvSpPr/>
            <p:nvPr/>
          </p:nvSpPr>
          <p:spPr>
            <a:xfrm>
              <a:off x="4668842" y="3757611"/>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FDF32BF3-D059-4E44-8EF1-50CC9C9DDEA8}"/>
                </a:ext>
              </a:extLst>
            </p:cNvPr>
            <p:cNvSpPr/>
            <p:nvPr/>
          </p:nvSpPr>
          <p:spPr>
            <a:xfrm>
              <a:off x="8926480" y="3757611"/>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DAD66E7C-6773-4AC8-B089-060052298DD1}"/>
                </a:ext>
              </a:extLst>
            </p:cNvPr>
            <p:cNvSpPr/>
            <p:nvPr/>
          </p:nvSpPr>
          <p:spPr>
            <a:xfrm>
              <a:off x="2119281" y="3757611"/>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C07B7C48-7F83-4353-AB5C-D7EC9FF671AE}"/>
                </a:ext>
              </a:extLst>
            </p:cNvPr>
            <p:cNvSpPr/>
            <p:nvPr/>
          </p:nvSpPr>
          <p:spPr>
            <a:xfrm>
              <a:off x="10657291" y="3757611"/>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28078A2E-61E0-4F0C-AB4B-D3F4422545E4}"/>
                </a:ext>
              </a:extLst>
            </p:cNvPr>
            <p:cNvSpPr/>
            <p:nvPr/>
          </p:nvSpPr>
          <p:spPr>
            <a:xfrm>
              <a:off x="3824156" y="3757611"/>
              <a:ext cx="182880" cy="1828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50D101F9-1438-4BC0-8B9D-5DF13B4C7DE0}"/>
                </a:ext>
              </a:extLst>
            </p:cNvPr>
            <p:cNvSpPr/>
            <p:nvPr/>
          </p:nvSpPr>
          <p:spPr>
            <a:xfrm>
              <a:off x="5528073" y="3757611"/>
              <a:ext cx="182880" cy="1828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17427EC1-E2AD-4FD5-B466-D91A59EF0CE2}"/>
                </a:ext>
              </a:extLst>
            </p:cNvPr>
            <p:cNvSpPr/>
            <p:nvPr/>
          </p:nvSpPr>
          <p:spPr>
            <a:xfrm>
              <a:off x="2942477" y="3757611"/>
              <a:ext cx="182880" cy="182880"/>
            </a:xfrm>
            <a:prstGeom prst="ellipse">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9B013769-C74A-4E48-BC4A-68BFAEC95F7E}"/>
                </a:ext>
              </a:extLst>
            </p:cNvPr>
            <p:cNvSpPr/>
            <p:nvPr/>
          </p:nvSpPr>
          <p:spPr>
            <a:xfrm>
              <a:off x="7206307" y="3757611"/>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8DB64C20-7040-4B69-BA7B-8EF4B7BF16B5}"/>
                </a:ext>
              </a:extLst>
            </p:cNvPr>
            <p:cNvSpPr/>
            <p:nvPr/>
          </p:nvSpPr>
          <p:spPr>
            <a:xfrm>
              <a:off x="6381030" y="3757611"/>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B0FB19FB-BA7A-4431-BC0F-A45E79A87D34}"/>
                </a:ext>
              </a:extLst>
            </p:cNvPr>
            <p:cNvSpPr/>
            <p:nvPr/>
          </p:nvSpPr>
          <p:spPr>
            <a:xfrm>
              <a:off x="9793903" y="3757611"/>
              <a:ext cx="182880" cy="182880"/>
            </a:xfrm>
            <a:prstGeom prst="ellipse">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F1BFA8F1-BD36-4A9D-B178-285087668254}"/>
                </a:ext>
              </a:extLst>
            </p:cNvPr>
            <p:cNvSpPr/>
            <p:nvPr/>
          </p:nvSpPr>
          <p:spPr>
            <a:xfrm>
              <a:off x="8078743" y="3757611"/>
              <a:ext cx="18288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Rounded Corners 209">
              <a:extLst>
                <a:ext uri="{FF2B5EF4-FFF2-40B4-BE49-F238E27FC236}">
                  <a16:creationId xmlns:a16="http://schemas.microsoft.com/office/drawing/2014/main" id="{03BB5D6C-92C6-4F33-B345-43BA5C0F76FD}"/>
                </a:ext>
              </a:extLst>
            </p:cNvPr>
            <p:cNvSpPr/>
            <p:nvPr/>
          </p:nvSpPr>
          <p:spPr>
            <a:xfrm>
              <a:off x="1227795" y="3757611"/>
              <a:ext cx="182880" cy="18288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grpSp>
        <p:nvGrpSpPr>
          <p:cNvPr id="241" name="Group 240">
            <a:extLst>
              <a:ext uri="{FF2B5EF4-FFF2-40B4-BE49-F238E27FC236}">
                <a16:creationId xmlns:a16="http://schemas.microsoft.com/office/drawing/2014/main" id="{9D3E1E51-F676-49B4-9EB2-8E4C7C0A47AA}"/>
              </a:ext>
            </a:extLst>
          </p:cNvPr>
          <p:cNvGrpSpPr/>
          <p:nvPr/>
        </p:nvGrpSpPr>
        <p:grpSpPr>
          <a:xfrm>
            <a:off x="1213968" y="4695404"/>
            <a:ext cx="10484707" cy="182880"/>
            <a:chOff x="1227795" y="4718376"/>
            <a:chExt cx="10484707" cy="182880"/>
          </a:xfrm>
        </p:grpSpPr>
        <p:sp>
          <p:nvSpPr>
            <p:cNvPr id="125" name="Oval 124">
              <a:extLst>
                <a:ext uri="{FF2B5EF4-FFF2-40B4-BE49-F238E27FC236}">
                  <a16:creationId xmlns:a16="http://schemas.microsoft.com/office/drawing/2014/main" id="{F9A4F989-0A9E-4C9F-B280-8DC7C4BD72B0}"/>
                </a:ext>
              </a:extLst>
            </p:cNvPr>
            <p:cNvSpPr/>
            <p:nvPr/>
          </p:nvSpPr>
          <p:spPr>
            <a:xfrm>
              <a:off x="7206307" y="4718376"/>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C442D9BA-ED37-4468-B409-524026AEDF1C}"/>
                </a:ext>
              </a:extLst>
            </p:cNvPr>
            <p:cNvSpPr/>
            <p:nvPr/>
          </p:nvSpPr>
          <p:spPr>
            <a:xfrm>
              <a:off x="10657291" y="4718376"/>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CBF1BE56-9B52-45FF-8338-E49A0475E9EA}"/>
                </a:ext>
              </a:extLst>
            </p:cNvPr>
            <p:cNvSpPr/>
            <p:nvPr/>
          </p:nvSpPr>
          <p:spPr>
            <a:xfrm>
              <a:off x="8926480" y="4718376"/>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95E444ED-7A09-435D-B493-AA61EEC0074B}"/>
                </a:ext>
              </a:extLst>
            </p:cNvPr>
            <p:cNvSpPr/>
            <p:nvPr/>
          </p:nvSpPr>
          <p:spPr>
            <a:xfrm>
              <a:off x="9793903" y="4718376"/>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DD649EAC-4DE2-4169-92A9-74EA123115AE}"/>
                </a:ext>
              </a:extLst>
            </p:cNvPr>
            <p:cNvSpPr/>
            <p:nvPr/>
          </p:nvSpPr>
          <p:spPr>
            <a:xfrm>
              <a:off x="11529622" y="4718376"/>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611E03F1-498E-4FCC-8DB6-5D7F92A7BDBE}"/>
                </a:ext>
              </a:extLst>
            </p:cNvPr>
            <p:cNvSpPr/>
            <p:nvPr/>
          </p:nvSpPr>
          <p:spPr>
            <a:xfrm>
              <a:off x="1227795" y="4718376"/>
              <a:ext cx="182880" cy="1828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102DFC3D-58C2-4670-BDA9-E66E39BD92E7}"/>
                </a:ext>
              </a:extLst>
            </p:cNvPr>
            <p:cNvSpPr/>
            <p:nvPr/>
          </p:nvSpPr>
          <p:spPr>
            <a:xfrm>
              <a:off x="6381030" y="4718376"/>
              <a:ext cx="182880" cy="18288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E76CB5BC-BAE6-4056-9CC9-26B8DA69F09E}"/>
                </a:ext>
              </a:extLst>
            </p:cNvPr>
            <p:cNvSpPr/>
            <p:nvPr/>
          </p:nvSpPr>
          <p:spPr>
            <a:xfrm>
              <a:off x="8078743" y="4718376"/>
              <a:ext cx="182880" cy="182880"/>
            </a:xfrm>
            <a:prstGeom prst="ellipse">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635DB3E7-5B73-4A04-9948-170DB22E0827}"/>
                </a:ext>
              </a:extLst>
            </p:cNvPr>
            <p:cNvSpPr/>
            <p:nvPr/>
          </p:nvSpPr>
          <p:spPr>
            <a:xfrm>
              <a:off x="2942477" y="4718376"/>
              <a:ext cx="182880" cy="182880"/>
            </a:xfrm>
            <a:prstGeom prst="ellips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B93B7FD5-F04E-47A2-9415-67BF4D4D10D8}"/>
                </a:ext>
              </a:extLst>
            </p:cNvPr>
            <p:cNvSpPr/>
            <p:nvPr/>
          </p:nvSpPr>
          <p:spPr>
            <a:xfrm>
              <a:off x="3824156" y="4718376"/>
              <a:ext cx="182880" cy="18288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DB7EA7D6-6505-4289-A6E4-AAE5F5FBE52E}"/>
                </a:ext>
              </a:extLst>
            </p:cNvPr>
            <p:cNvSpPr/>
            <p:nvPr/>
          </p:nvSpPr>
          <p:spPr>
            <a:xfrm>
              <a:off x="5528073" y="4718376"/>
              <a:ext cx="182880" cy="182880"/>
            </a:xfrm>
            <a:prstGeom prst="ellipse">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Rounded Corners 210">
              <a:extLst>
                <a:ext uri="{FF2B5EF4-FFF2-40B4-BE49-F238E27FC236}">
                  <a16:creationId xmlns:a16="http://schemas.microsoft.com/office/drawing/2014/main" id="{1EC487CC-BACC-4C7B-8BAF-9986A8883BA8}"/>
                </a:ext>
              </a:extLst>
            </p:cNvPr>
            <p:cNvSpPr/>
            <p:nvPr/>
          </p:nvSpPr>
          <p:spPr>
            <a:xfrm>
              <a:off x="2119281" y="4718376"/>
              <a:ext cx="182880" cy="18288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12" name="Rectangle: Rounded Corners 211">
              <a:extLst>
                <a:ext uri="{FF2B5EF4-FFF2-40B4-BE49-F238E27FC236}">
                  <a16:creationId xmlns:a16="http://schemas.microsoft.com/office/drawing/2014/main" id="{DA81A55C-2490-48F5-9514-139AFDC21DE6}"/>
                </a:ext>
              </a:extLst>
            </p:cNvPr>
            <p:cNvSpPr/>
            <p:nvPr/>
          </p:nvSpPr>
          <p:spPr>
            <a:xfrm>
              <a:off x="4668842" y="4718376"/>
              <a:ext cx="182880" cy="18288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grpSp>
        <p:nvGrpSpPr>
          <p:cNvPr id="232" name="Group 231">
            <a:extLst>
              <a:ext uri="{FF2B5EF4-FFF2-40B4-BE49-F238E27FC236}">
                <a16:creationId xmlns:a16="http://schemas.microsoft.com/office/drawing/2014/main" id="{9BDC9D20-C26B-41D0-8296-77518AA60D67}"/>
              </a:ext>
            </a:extLst>
          </p:cNvPr>
          <p:cNvGrpSpPr/>
          <p:nvPr/>
        </p:nvGrpSpPr>
        <p:grpSpPr>
          <a:xfrm>
            <a:off x="1218509" y="2473826"/>
            <a:ext cx="10484707" cy="182880"/>
            <a:chOff x="1227795" y="2462407"/>
            <a:chExt cx="10484707" cy="182880"/>
          </a:xfrm>
        </p:grpSpPr>
        <p:sp>
          <p:nvSpPr>
            <p:cNvPr id="91" name="Oval 90">
              <a:extLst>
                <a:ext uri="{FF2B5EF4-FFF2-40B4-BE49-F238E27FC236}">
                  <a16:creationId xmlns:a16="http://schemas.microsoft.com/office/drawing/2014/main" id="{37667A86-82D9-4B42-A721-FC4B0BCAD774}"/>
                </a:ext>
              </a:extLst>
            </p:cNvPr>
            <p:cNvSpPr/>
            <p:nvPr/>
          </p:nvSpPr>
          <p:spPr>
            <a:xfrm>
              <a:off x="1227795"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2D29A893-F360-469D-B681-8CDF7CA2DF54}"/>
                </a:ext>
              </a:extLst>
            </p:cNvPr>
            <p:cNvSpPr/>
            <p:nvPr/>
          </p:nvSpPr>
          <p:spPr>
            <a:xfrm>
              <a:off x="2942477"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610593B-8958-451F-946E-1264E3F4FA65}"/>
                </a:ext>
              </a:extLst>
            </p:cNvPr>
            <p:cNvSpPr/>
            <p:nvPr/>
          </p:nvSpPr>
          <p:spPr>
            <a:xfrm>
              <a:off x="5528073"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8287A8DD-5E19-4A03-BA3F-9C8B7FF698AF}"/>
                </a:ext>
              </a:extLst>
            </p:cNvPr>
            <p:cNvSpPr/>
            <p:nvPr/>
          </p:nvSpPr>
          <p:spPr>
            <a:xfrm>
              <a:off x="7206307"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CFA35E7D-65E2-415B-A65F-BCDC078F62B9}"/>
                </a:ext>
              </a:extLst>
            </p:cNvPr>
            <p:cNvSpPr/>
            <p:nvPr/>
          </p:nvSpPr>
          <p:spPr>
            <a:xfrm>
              <a:off x="8078743"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8B4DE7D2-7C4D-49E8-8DA3-2942DA7B3466}"/>
                </a:ext>
              </a:extLst>
            </p:cNvPr>
            <p:cNvSpPr/>
            <p:nvPr/>
          </p:nvSpPr>
          <p:spPr>
            <a:xfrm>
              <a:off x="8926480"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9222A635-96B5-4BD9-93D8-B3D0751E5B56}"/>
                </a:ext>
              </a:extLst>
            </p:cNvPr>
            <p:cNvSpPr/>
            <p:nvPr/>
          </p:nvSpPr>
          <p:spPr>
            <a:xfrm>
              <a:off x="9793903"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7EA54C07-D72F-4295-A990-CF39B7DCEF8C}"/>
                </a:ext>
              </a:extLst>
            </p:cNvPr>
            <p:cNvSpPr/>
            <p:nvPr/>
          </p:nvSpPr>
          <p:spPr>
            <a:xfrm>
              <a:off x="2119281" y="2462407"/>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DE42C44F-290E-4495-A415-07EFF69E135C}"/>
                </a:ext>
              </a:extLst>
            </p:cNvPr>
            <p:cNvSpPr/>
            <p:nvPr/>
          </p:nvSpPr>
          <p:spPr>
            <a:xfrm>
              <a:off x="3824156" y="2462407"/>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6C273DD0-7EC3-4782-B453-274CB8E48CAA}"/>
                </a:ext>
              </a:extLst>
            </p:cNvPr>
            <p:cNvSpPr/>
            <p:nvPr/>
          </p:nvSpPr>
          <p:spPr>
            <a:xfrm>
              <a:off x="6381030"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DC6DE2E0-0386-4CBB-90EB-C49A1A86DE1B}"/>
                </a:ext>
              </a:extLst>
            </p:cNvPr>
            <p:cNvSpPr/>
            <p:nvPr/>
          </p:nvSpPr>
          <p:spPr>
            <a:xfrm>
              <a:off x="10657291" y="2462407"/>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94C6BDA6-9C7D-46AC-9535-0B7C0F531597}"/>
                </a:ext>
              </a:extLst>
            </p:cNvPr>
            <p:cNvSpPr/>
            <p:nvPr/>
          </p:nvSpPr>
          <p:spPr>
            <a:xfrm>
              <a:off x="11529622" y="2462407"/>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Rounded Corners 212">
              <a:extLst>
                <a:ext uri="{FF2B5EF4-FFF2-40B4-BE49-F238E27FC236}">
                  <a16:creationId xmlns:a16="http://schemas.microsoft.com/office/drawing/2014/main" id="{4FCE9203-D709-4F61-929D-B1D6D99E56D8}"/>
                </a:ext>
              </a:extLst>
            </p:cNvPr>
            <p:cNvSpPr/>
            <p:nvPr/>
          </p:nvSpPr>
          <p:spPr>
            <a:xfrm>
              <a:off x="4668842" y="2462407"/>
              <a:ext cx="182880" cy="18288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grpSp>
        <p:nvGrpSpPr>
          <p:cNvPr id="242" name="Group 241">
            <a:extLst>
              <a:ext uri="{FF2B5EF4-FFF2-40B4-BE49-F238E27FC236}">
                <a16:creationId xmlns:a16="http://schemas.microsoft.com/office/drawing/2014/main" id="{491DD759-200B-48E5-8145-C71870339793}"/>
              </a:ext>
            </a:extLst>
          </p:cNvPr>
          <p:cNvGrpSpPr/>
          <p:nvPr/>
        </p:nvGrpSpPr>
        <p:grpSpPr>
          <a:xfrm>
            <a:off x="1374607" y="2324732"/>
            <a:ext cx="2467045" cy="1751654"/>
            <a:chOff x="1435708" y="2311603"/>
            <a:chExt cx="2467045" cy="1751654"/>
          </a:xfrm>
        </p:grpSpPr>
        <p:cxnSp>
          <p:nvCxnSpPr>
            <p:cNvPr id="215" name="Straight Connector 214">
              <a:extLst>
                <a:ext uri="{FF2B5EF4-FFF2-40B4-BE49-F238E27FC236}">
                  <a16:creationId xmlns:a16="http://schemas.microsoft.com/office/drawing/2014/main" id="{EE2FE026-1F90-4834-80E6-46A29ECCB1DA}"/>
                </a:ext>
              </a:extLst>
            </p:cNvPr>
            <p:cNvCxnSpPr>
              <a:cxnSpLocks/>
              <a:stCxn id="119" idx="7"/>
              <a:endCxn id="120" idx="3"/>
            </p:cNvCxnSpPr>
            <p:nvPr/>
          </p:nvCxnSpPr>
          <p:spPr>
            <a:xfrm flipV="1">
              <a:off x="1435708" y="3225338"/>
              <a:ext cx="762170" cy="83791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466B7172-F658-4B0C-A027-89F6F94C8638}"/>
                </a:ext>
              </a:extLst>
            </p:cNvPr>
            <p:cNvCxnSpPr>
              <a:cxnSpLocks/>
              <a:stCxn id="120" idx="6"/>
              <a:endCxn id="121" idx="2"/>
            </p:cNvCxnSpPr>
            <p:nvPr/>
          </p:nvCxnSpPr>
          <p:spPr>
            <a:xfrm flipV="1">
              <a:off x="2353976" y="2854644"/>
              <a:ext cx="640316" cy="306036"/>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BB511AC6-970C-4F03-ACF0-91445CA06F10}"/>
                </a:ext>
              </a:extLst>
            </p:cNvPr>
            <p:cNvCxnSpPr>
              <a:cxnSpLocks/>
              <a:stCxn id="121" idx="6"/>
              <a:endCxn id="122" idx="3"/>
            </p:cNvCxnSpPr>
            <p:nvPr/>
          </p:nvCxnSpPr>
          <p:spPr>
            <a:xfrm flipV="1">
              <a:off x="3177172" y="2311603"/>
              <a:ext cx="725581" cy="543041"/>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43" name="Group 242">
            <a:extLst>
              <a:ext uri="{FF2B5EF4-FFF2-40B4-BE49-F238E27FC236}">
                <a16:creationId xmlns:a16="http://schemas.microsoft.com/office/drawing/2014/main" id="{C3536E45-89E4-458A-903C-52FAAF9762A1}"/>
              </a:ext>
            </a:extLst>
          </p:cNvPr>
          <p:cNvGrpSpPr/>
          <p:nvPr/>
        </p:nvGrpSpPr>
        <p:grpSpPr>
          <a:xfrm>
            <a:off x="5701667" y="2867773"/>
            <a:ext cx="1517595" cy="1854413"/>
            <a:chOff x="5685263" y="2864928"/>
            <a:chExt cx="1517595" cy="1854413"/>
          </a:xfrm>
        </p:grpSpPr>
        <p:cxnSp>
          <p:nvCxnSpPr>
            <p:cNvPr id="222" name="Straight Connector 221">
              <a:extLst>
                <a:ext uri="{FF2B5EF4-FFF2-40B4-BE49-F238E27FC236}">
                  <a16:creationId xmlns:a16="http://schemas.microsoft.com/office/drawing/2014/main" id="{321FF36B-7EA2-4D7C-8A22-E2D43C9A8F0A}"/>
                </a:ext>
              </a:extLst>
            </p:cNvPr>
            <p:cNvCxnSpPr>
              <a:cxnSpLocks/>
              <a:stCxn id="123" idx="6"/>
              <a:endCxn id="124" idx="5"/>
            </p:cNvCxnSpPr>
            <p:nvPr/>
          </p:nvCxnSpPr>
          <p:spPr>
            <a:xfrm>
              <a:off x="5685263" y="2864928"/>
              <a:ext cx="826175" cy="67041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C160A1DC-A8BC-41C4-81B1-EC433F23C404}"/>
                </a:ext>
              </a:extLst>
            </p:cNvPr>
            <p:cNvCxnSpPr>
              <a:cxnSpLocks/>
              <a:stCxn id="124" idx="5"/>
              <a:endCxn id="125" idx="1"/>
            </p:cNvCxnSpPr>
            <p:nvPr/>
          </p:nvCxnSpPr>
          <p:spPr>
            <a:xfrm>
              <a:off x="6511438" y="3535338"/>
              <a:ext cx="691420" cy="1184003"/>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44" name="Group 243">
            <a:extLst>
              <a:ext uri="{FF2B5EF4-FFF2-40B4-BE49-F238E27FC236}">
                <a16:creationId xmlns:a16="http://schemas.microsoft.com/office/drawing/2014/main" id="{24AEB208-DEB8-4A6F-B8B7-F3E43F140434}"/>
              </a:ext>
            </a:extLst>
          </p:cNvPr>
          <p:cNvGrpSpPr/>
          <p:nvPr/>
        </p:nvGrpSpPr>
        <p:grpSpPr>
          <a:xfrm>
            <a:off x="9100074" y="3808315"/>
            <a:ext cx="2447044" cy="1003449"/>
            <a:chOff x="9102646" y="3828100"/>
            <a:chExt cx="2447044" cy="1003449"/>
          </a:xfrm>
        </p:grpSpPr>
        <p:cxnSp>
          <p:nvCxnSpPr>
            <p:cNvPr id="226" name="Straight Connector 225">
              <a:extLst>
                <a:ext uri="{FF2B5EF4-FFF2-40B4-BE49-F238E27FC236}">
                  <a16:creationId xmlns:a16="http://schemas.microsoft.com/office/drawing/2014/main" id="{5D4AECE6-1A2F-442A-9E6E-C917151BA260}"/>
                </a:ext>
              </a:extLst>
            </p:cNvPr>
            <p:cNvCxnSpPr>
              <a:cxnSpLocks/>
              <a:stCxn id="126" idx="6"/>
              <a:endCxn id="127" idx="2"/>
            </p:cNvCxnSpPr>
            <p:nvPr/>
          </p:nvCxnSpPr>
          <p:spPr>
            <a:xfrm>
              <a:off x="9102646" y="3828100"/>
              <a:ext cx="684543" cy="3327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CCCDAD5-58F2-41FC-995D-F64847D5E92E}"/>
                </a:ext>
              </a:extLst>
            </p:cNvPr>
            <p:cNvCxnSpPr>
              <a:cxnSpLocks/>
              <a:stCxn id="127" idx="5"/>
            </p:cNvCxnSpPr>
            <p:nvPr/>
          </p:nvCxnSpPr>
          <p:spPr>
            <a:xfrm>
              <a:off x="9943287" y="4225487"/>
              <a:ext cx="844486" cy="606062"/>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D8FD654A-312B-45CD-B6FC-1A159527A35D}"/>
                </a:ext>
              </a:extLst>
            </p:cNvPr>
            <p:cNvCxnSpPr>
              <a:cxnSpLocks/>
              <a:stCxn id="128" idx="7"/>
              <a:endCxn id="129" idx="3"/>
            </p:cNvCxnSpPr>
            <p:nvPr/>
          </p:nvCxnSpPr>
          <p:spPr>
            <a:xfrm flipV="1">
              <a:off x="10802134" y="4225487"/>
              <a:ext cx="747556" cy="516484"/>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cxnSp>
        <p:nvCxnSpPr>
          <p:cNvPr id="5" name="Straight Connector 4">
            <a:extLst>
              <a:ext uri="{FF2B5EF4-FFF2-40B4-BE49-F238E27FC236}">
                <a16:creationId xmlns:a16="http://schemas.microsoft.com/office/drawing/2014/main" id="{8A338DEB-EFBD-46FE-9DBD-C5292EFA92F7}"/>
              </a:ext>
            </a:extLst>
          </p:cNvPr>
          <p:cNvCxnSpPr>
            <a:cxnSpLocks/>
            <a:endCxn id="143" idx="6"/>
          </p:cNvCxnSpPr>
          <p:nvPr/>
        </p:nvCxnSpPr>
        <p:spPr>
          <a:xfrm flipV="1">
            <a:off x="9978999" y="3473525"/>
            <a:ext cx="851886" cy="2772"/>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E87E90E-DE61-4D74-9CC3-9ED2C7D105A0}"/>
              </a:ext>
            </a:extLst>
          </p:cNvPr>
          <p:cNvCxnSpPr/>
          <p:nvPr/>
        </p:nvCxnSpPr>
        <p:spPr>
          <a:xfrm>
            <a:off x="10785201" y="3501312"/>
            <a:ext cx="868678" cy="1026956"/>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7CAB92-35A4-4E39-8F81-5447714B1819}"/>
              </a:ext>
            </a:extLst>
          </p:cNvPr>
          <p:cNvCxnSpPr/>
          <p:nvPr/>
        </p:nvCxnSpPr>
        <p:spPr>
          <a:xfrm flipH="1" flipV="1">
            <a:off x="9049813" y="2300284"/>
            <a:ext cx="862566" cy="1230095"/>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B993559-4FD5-4242-9761-13A4DA97DCA1}"/>
              </a:ext>
            </a:extLst>
          </p:cNvPr>
          <p:cNvCxnSpPr>
            <a:cxnSpLocks/>
            <a:stCxn id="141" idx="2"/>
            <a:endCxn id="139" idx="2"/>
          </p:cNvCxnSpPr>
          <p:nvPr/>
        </p:nvCxnSpPr>
        <p:spPr>
          <a:xfrm flipH="1">
            <a:off x="7219346" y="2260074"/>
            <a:ext cx="1697848" cy="0"/>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9DC33C4-637E-4847-AC58-17034FB7F0EB}"/>
              </a:ext>
            </a:extLst>
          </p:cNvPr>
          <p:cNvCxnSpPr>
            <a:cxnSpLocks/>
            <a:stCxn id="105" idx="6"/>
            <a:endCxn id="106" idx="2"/>
          </p:cNvCxnSpPr>
          <p:nvPr/>
        </p:nvCxnSpPr>
        <p:spPr>
          <a:xfrm flipV="1">
            <a:off x="2292875" y="2260074"/>
            <a:ext cx="640316" cy="30519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3A8C12C-4DF3-413D-8368-51E20034DB83}"/>
              </a:ext>
            </a:extLst>
          </p:cNvPr>
          <p:cNvCxnSpPr/>
          <p:nvPr/>
        </p:nvCxnSpPr>
        <p:spPr>
          <a:xfrm>
            <a:off x="3065228" y="2300284"/>
            <a:ext cx="906449" cy="31967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2A4E43-289F-4EAF-A16D-4DEC8AEE4D7D}"/>
              </a:ext>
            </a:extLst>
          </p:cNvPr>
          <p:cNvCxnSpPr/>
          <p:nvPr/>
        </p:nvCxnSpPr>
        <p:spPr>
          <a:xfrm>
            <a:off x="3955774" y="2612003"/>
            <a:ext cx="834887" cy="125941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D012B73-A56E-4A1C-B728-75BFCBC8D05D}"/>
              </a:ext>
            </a:extLst>
          </p:cNvPr>
          <p:cNvCxnSpPr>
            <a:cxnSpLocks/>
            <a:stCxn id="108" idx="7"/>
            <a:endCxn id="109" idx="3"/>
          </p:cNvCxnSpPr>
          <p:nvPr/>
        </p:nvCxnSpPr>
        <p:spPr>
          <a:xfrm flipV="1">
            <a:off x="4815654" y="2324732"/>
            <a:ext cx="729915" cy="1418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3ABA67A-78C2-44B3-BD1B-8F36982DE86F}"/>
              </a:ext>
            </a:extLst>
          </p:cNvPr>
          <p:cNvCxnSpPr/>
          <p:nvPr/>
        </p:nvCxnSpPr>
        <p:spPr>
          <a:xfrm>
            <a:off x="5645733" y="2276963"/>
            <a:ext cx="866385"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595590-3B7B-4D60-87C4-671CD205FD16}"/>
              </a:ext>
            </a:extLst>
          </p:cNvPr>
          <p:cNvCxnSpPr/>
          <p:nvPr/>
        </p:nvCxnSpPr>
        <p:spPr>
          <a:xfrm>
            <a:off x="6504167" y="2300284"/>
            <a:ext cx="818984" cy="121896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E5F07EF-85E9-48C9-98B6-FBA6DD101363}"/>
              </a:ext>
            </a:extLst>
          </p:cNvPr>
          <p:cNvCxnSpPr>
            <a:cxnSpLocks/>
            <a:stCxn id="113" idx="6"/>
            <a:endCxn id="114" idx="6"/>
          </p:cNvCxnSpPr>
          <p:nvPr/>
        </p:nvCxnSpPr>
        <p:spPr>
          <a:xfrm>
            <a:off x="7379901" y="3473525"/>
            <a:ext cx="87243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CDE855E-7D02-4B15-8150-FB1CF6428471}"/>
              </a:ext>
            </a:extLst>
          </p:cNvPr>
          <p:cNvCxnSpPr>
            <a:cxnSpLocks/>
            <a:stCxn id="114" idx="6"/>
            <a:endCxn id="115" idx="2"/>
          </p:cNvCxnSpPr>
          <p:nvPr/>
        </p:nvCxnSpPr>
        <p:spPr>
          <a:xfrm flipV="1">
            <a:off x="8252337" y="3173809"/>
            <a:ext cx="664857" cy="29971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C335F3B-179C-4172-AC31-D0B3E58022B9}"/>
              </a:ext>
            </a:extLst>
          </p:cNvPr>
          <p:cNvCxnSpPr/>
          <p:nvPr/>
        </p:nvCxnSpPr>
        <p:spPr>
          <a:xfrm flipV="1">
            <a:off x="9912379" y="2223634"/>
            <a:ext cx="805189" cy="69822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AA2B2DC-6208-4AE6-8F76-A35E6A6FE213}"/>
              </a:ext>
            </a:extLst>
          </p:cNvPr>
          <p:cNvCxnSpPr>
            <a:cxnSpLocks/>
            <a:stCxn id="117" idx="6"/>
            <a:endCxn id="118" idx="2"/>
          </p:cNvCxnSpPr>
          <p:nvPr/>
        </p:nvCxnSpPr>
        <p:spPr>
          <a:xfrm>
            <a:off x="10830885" y="2260074"/>
            <a:ext cx="689451"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C1A8680-47EC-4D52-B562-F28B0DF6610A}"/>
              </a:ext>
            </a:extLst>
          </p:cNvPr>
          <p:cNvCxnSpPr>
            <a:cxnSpLocks/>
            <a:stCxn id="91" idx="6"/>
            <a:endCxn id="92" idx="2"/>
          </p:cNvCxnSpPr>
          <p:nvPr/>
        </p:nvCxnSpPr>
        <p:spPr>
          <a:xfrm>
            <a:off x="1401389" y="2565266"/>
            <a:ext cx="708606" cy="302507"/>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D76D03E-F4C2-4C03-BE3A-1340713F7CC2}"/>
              </a:ext>
            </a:extLst>
          </p:cNvPr>
          <p:cNvCxnSpPr>
            <a:cxnSpLocks/>
            <a:stCxn id="92" idx="6"/>
            <a:endCxn id="93" idx="2"/>
          </p:cNvCxnSpPr>
          <p:nvPr/>
        </p:nvCxnSpPr>
        <p:spPr>
          <a:xfrm flipV="1">
            <a:off x="2292875" y="2565266"/>
            <a:ext cx="640316" cy="302507"/>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650170A-8E55-4B67-8255-C226E4918DCB}"/>
              </a:ext>
            </a:extLst>
          </p:cNvPr>
          <p:cNvCxnSpPr>
            <a:cxnSpLocks/>
            <a:stCxn id="94" idx="2"/>
            <a:endCxn id="93" idx="6"/>
          </p:cNvCxnSpPr>
          <p:nvPr/>
        </p:nvCxnSpPr>
        <p:spPr>
          <a:xfrm flipH="1" flipV="1">
            <a:off x="3116071" y="2565266"/>
            <a:ext cx="698799" cy="60854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5418E86-79C0-4A91-971C-464FFD1DBEFC}"/>
              </a:ext>
            </a:extLst>
          </p:cNvPr>
          <p:cNvCxnSpPr>
            <a:cxnSpLocks/>
            <a:stCxn id="94" idx="6"/>
          </p:cNvCxnSpPr>
          <p:nvPr/>
        </p:nvCxnSpPr>
        <p:spPr>
          <a:xfrm flipV="1">
            <a:off x="3997750" y="2594083"/>
            <a:ext cx="1515995" cy="579726"/>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5BF20E0-0E8B-41B3-A796-8FB73C60588C}"/>
              </a:ext>
            </a:extLst>
          </p:cNvPr>
          <p:cNvCxnSpPr>
            <a:cxnSpLocks/>
            <a:stCxn id="96" idx="6"/>
            <a:endCxn id="101" idx="2"/>
          </p:cNvCxnSpPr>
          <p:nvPr/>
        </p:nvCxnSpPr>
        <p:spPr>
          <a:xfrm>
            <a:off x="5701667" y="2565266"/>
            <a:ext cx="408295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BCB1F3A-5910-41F9-BBA1-CCC1678E9364}"/>
              </a:ext>
            </a:extLst>
          </p:cNvPr>
          <p:cNvCxnSpPr>
            <a:cxnSpLocks/>
            <a:endCxn id="101" idx="6"/>
          </p:cNvCxnSpPr>
          <p:nvPr/>
        </p:nvCxnSpPr>
        <p:spPr>
          <a:xfrm flipH="1" flipV="1">
            <a:off x="9967497" y="2565266"/>
            <a:ext cx="817704" cy="647061"/>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3D6D93-BE36-4488-A501-A1B3C64E427B}"/>
              </a:ext>
            </a:extLst>
          </p:cNvPr>
          <p:cNvCxnSpPr/>
          <p:nvPr/>
        </p:nvCxnSpPr>
        <p:spPr>
          <a:xfrm flipH="1" flipV="1">
            <a:off x="10798614" y="3212327"/>
            <a:ext cx="855265" cy="659086"/>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BC9B3D6-8C3D-4A05-A2E4-254BEEFBBD87}"/>
              </a:ext>
            </a:extLst>
          </p:cNvPr>
          <p:cNvCxnSpPr>
            <a:cxnSpLocks/>
            <a:endCxn id="177" idx="1"/>
          </p:cNvCxnSpPr>
          <p:nvPr/>
        </p:nvCxnSpPr>
        <p:spPr>
          <a:xfrm>
            <a:off x="4802588" y="3519245"/>
            <a:ext cx="742981" cy="892137"/>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B2AA625-103C-45F5-B4BD-5128707118D9}"/>
              </a:ext>
            </a:extLst>
          </p:cNvPr>
          <p:cNvCxnSpPr>
            <a:cxnSpLocks/>
            <a:stCxn id="177" idx="6"/>
          </p:cNvCxnSpPr>
          <p:nvPr/>
        </p:nvCxnSpPr>
        <p:spPr>
          <a:xfrm>
            <a:off x="5701667" y="4476040"/>
            <a:ext cx="802500" cy="348162"/>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FE43FFD-2598-441B-B3E8-71B0CF481487}"/>
              </a:ext>
            </a:extLst>
          </p:cNvPr>
          <p:cNvCxnSpPr>
            <a:endCxn id="179" idx="3"/>
          </p:cNvCxnSpPr>
          <p:nvPr/>
        </p:nvCxnSpPr>
        <p:spPr>
          <a:xfrm flipV="1">
            <a:off x="6504167" y="3238467"/>
            <a:ext cx="719636" cy="1585735"/>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2FE00EB-4E28-4D64-8138-2703E0EB9706}"/>
              </a:ext>
            </a:extLst>
          </p:cNvPr>
          <p:cNvCxnSpPr>
            <a:cxnSpLocks/>
            <a:stCxn id="179" idx="6"/>
            <a:endCxn id="180" idx="2"/>
          </p:cNvCxnSpPr>
          <p:nvPr/>
        </p:nvCxnSpPr>
        <p:spPr>
          <a:xfrm>
            <a:off x="7379901" y="3173809"/>
            <a:ext cx="689556" cy="0"/>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D337720-A889-4AF3-AC0A-1B901C5CEF09}"/>
              </a:ext>
            </a:extLst>
          </p:cNvPr>
          <p:cNvCxnSpPr>
            <a:cxnSpLocks/>
            <a:stCxn id="171" idx="7"/>
            <a:endCxn id="174" idx="3"/>
          </p:cNvCxnSpPr>
          <p:nvPr/>
        </p:nvCxnSpPr>
        <p:spPr>
          <a:xfrm flipV="1">
            <a:off x="1374607" y="2324732"/>
            <a:ext cx="762170" cy="1084135"/>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C26D4DC-0144-4CC1-AAD0-BE13FA54880C}"/>
              </a:ext>
            </a:extLst>
          </p:cNvPr>
          <p:cNvCxnSpPr>
            <a:cxnSpLocks/>
            <a:endCxn id="172" idx="1"/>
          </p:cNvCxnSpPr>
          <p:nvPr/>
        </p:nvCxnSpPr>
        <p:spPr>
          <a:xfrm>
            <a:off x="2246243" y="2300284"/>
            <a:ext cx="713730" cy="1443373"/>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838065C-38EE-44AC-AF87-17CCA552F581}"/>
              </a:ext>
            </a:extLst>
          </p:cNvPr>
          <p:cNvCxnSpPr>
            <a:cxnSpLocks/>
            <a:stCxn id="172" idx="6"/>
            <a:endCxn id="173" idx="5"/>
          </p:cNvCxnSpPr>
          <p:nvPr/>
        </p:nvCxnSpPr>
        <p:spPr>
          <a:xfrm>
            <a:off x="3116071" y="3808315"/>
            <a:ext cx="854897" cy="397387"/>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1362845-6F3C-42F7-864E-44FDBC419296}"/>
              </a:ext>
            </a:extLst>
          </p:cNvPr>
          <p:cNvCxnSpPr>
            <a:cxnSpLocks/>
            <a:stCxn id="146" idx="6"/>
            <a:endCxn id="147" idx="2"/>
          </p:cNvCxnSpPr>
          <p:nvPr/>
        </p:nvCxnSpPr>
        <p:spPr>
          <a:xfrm flipV="1">
            <a:off x="3116071" y="2867773"/>
            <a:ext cx="698799" cy="306036"/>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640F530-665C-4F8E-BD85-8D19BE96308D}"/>
              </a:ext>
            </a:extLst>
          </p:cNvPr>
          <p:cNvCxnSpPr>
            <a:cxnSpLocks/>
            <a:stCxn id="148" idx="6"/>
            <a:endCxn id="149" idx="2"/>
          </p:cNvCxnSpPr>
          <p:nvPr/>
        </p:nvCxnSpPr>
        <p:spPr>
          <a:xfrm>
            <a:off x="5701667" y="3173809"/>
            <a:ext cx="670077"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12969-D864-4E40-9BCA-B00C67CEA925}"/>
              </a:ext>
            </a:extLst>
          </p:cNvPr>
          <p:cNvCxnSpPr/>
          <p:nvPr/>
        </p:nvCxnSpPr>
        <p:spPr>
          <a:xfrm>
            <a:off x="6504167" y="3212327"/>
            <a:ext cx="818984" cy="96802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5CCDD02-5A5C-4067-B0AF-B2BFD1149262}"/>
              </a:ext>
            </a:extLst>
          </p:cNvPr>
          <p:cNvCxnSpPr/>
          <p:nvPr/>
        </p:nvCxnSpPr>
        <p:spPr>
          <a:xfrm flipV="1">
            <a:off x="9068065" y="3192152"/>
            <a:ext cx="775871" cy="265222"/>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3ED4D4E-D17C-4802-844C-F1A89E970062}"/>
              </a:ext>
            </a:extLst>
          </p:cNvPr>
          <p:cNvCxnSpPr>
            <a:cxnSpLocks/>
            <a:endCxn id="153" idx="1"/>
          </p:cNvCxnSpPr>
          <p:nvPr/>
        </p:nvCxnSpPr>
        <p:spPr>
          <a:xfrm>
            <a:off x="9912379" y="3212327"/>
            <a:ext cx="762408" cy="1199055"/>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F2C2C03-7598-488F-99FA-2CC48E974C21}"/>
              </a:ext>
            </a:extLst>
          </p:cNvPr>
          <p:cNvCxnSpPr>
            <a:cxnSpLocks/>
            <a:stCxn id="153" idx="7"/>
            <a:endCxn id="154" idx="3"/>
          </p:cNvCxnSpPr>
          <p:nvPr/>
        </p:nvCxnSpPr>
        <p:spPr>
          <a:xfrm flipV="1">
            <a:off x="10804103" y="3538183"/>
            <a:ext cx="743015" cy="873199"/>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94BF98A-254E-417F-A183-AB9D409F942D}"/>
              </a:ext>
            </a:extLst>
          </p:cNvPr>
          <p:cNvCxnSpPr>
            <a:cxnSpLocks/>
            <a:stCxn id="164" idx="7"/>
            <a:endCxn id="165" idx="3"/>
          </p:cNvCxnSpPr>
          <p:nvPr/>
        </p:nvCxnSpPr>
        <p:spPr>
          <a:xfrm flipV="1">
            <a:off x="1370066" y="3538183"/>
            <a:ext cx="766711" cy="1184003"/>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06F2A04-7582-4790-A80E-ED61EB40E204}"/>
              </a:ext>
            </a:extLst>
          </p:cNvPr>
          <p:cNvCxnSpPr>
            <a:cxnSpLocks/>
            <a:stCxn id="165" idx="6"/>
            <a:endCxn id="166" idx="2"/>
          </p:cNvCxnSpPr>
          <p:nvPr/>
        </p:nvCxnSpPr>
        <p:spPr>
          <a:xfrm>
            <a:off x="2292875" y="3473525"/>
            <a:ext cx="640316"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DFFA32E-5A10-4955-B91B-68CAE10117BE}"/>
              </a:ext>
            </a:extLst>
          </p:cNvPr>
          <p:cNvCxnSpPr>
            <a:cxnSpLocks/>
            <a:stCxn id="166" idx="6"/>
          </p:cNvCxnSpPr>
          <p:nvPr/>
        </p:nvCxnSpPr>
        <p:spPr>
          <a:xfrm>
            <a:off x="3116071" y="3473525"/>
            <a:ext cx="839703" cy="397888"/>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4CAB31E-7394-408C-A7B0-F5E8C8FDB583}"/>
              </a:ext>
            </a:extLst>
          </p:cNvPr>
          <p:cNvCxnSpPr>
            <a:cxnSpLocks/>
            <a:stCxn id="168" idx="6"/>
          </p:cNvCxnSpPr>
          <p:nvPr/>
        </p:nvCxnSpPr>
        <p:spPr>
          <a:xfrm>
            <a:off x="5701667" y="3808315"/>
            <a:ext cx="810451" cy="383226"/>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51D8DB01-3882-41EE-8700-6F49F4E4F03C}"/>
              </a:ext>
            </a:extLst>
          </p:cNvPr>
          <p:cNvCxnSpPr/>
          <p:nvPr/>
        </p:nvCxnSpPr>
        <p:spPr>
          <a:xfrm>
            <a:off x="2246243" y="3836504"/>
            <a:ext cx="834887" cy="691764"/>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64889A52-A42C-4341-AD81-8C0ECD4E018E}"/>
              </a:ext>
            </a:extLst>
          </p:cNvPr>
          <p:cNvCxnSpPr/>
          <p:nvPr/>
        </p:nvCxnSpPr>
        <p:spPr>
          <a:xfrm>
            <a:off x="6504167" y="3871413"/>
            <a:ext cx="852223" cy="656855"/>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9683B60-6A3A-4B46-8274-BD6B1CBF4E94}"/>
              </a:ext>
            </a:extLst>
          </p:cNvPr>
          <p:cNvCxnSpPr>
            <a:cxnSpLocks/>
            <a:stCxn id="190" idx="6"/>
            <a:endCxn id="132" idx="2"/>
          </p:cNvCxnSpPr>
          <p:nvPr/>
        </p:nvCxnSpPr>
        <p:spPr>
          <a:xfrm flipV="1">
            <a:off x="7394597" y="4141044"/>
            <a:ext cx="674860" cy="334996"/>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D316484-120F-4F20-8D4F-C16A662CCBDF}"/>
              </a:ext>
            </a:extLst>
          </p:cNvPr>
          <p:cNvCxnSpPr/>
          <p:nvPr/>
        </p:nvCxnSpPr>
        <p:spPr>
          <a:xfrm>
            <a:off x="8221649" y="4191541"/>
            <a:ext cx="828164" cy="632661"/>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9D98C47-F3DA-4F12-860F-95222129CAED}"/>
              </a:ext>
            </a:extLst>
          </p:cNvPr>
          <p:cNvCxnSpPr/>
          <p:nvPr/>
        </p:nvCxnSpPr>
        <p:spPr>
          <a:xfrm>
            <a:off x="9049813" y="4786844"/>
            <a:ext cx="89594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01E0A451-9926-4799-8AE1-B4F3FA944E5D}"/>
              </a:ext>
            </a:extLst>
          </p:cNvPr>
          <p:cNvCxnSpPr>
            <a:cxnSpLocks/>
            <a:endCxn id="135" idx="3"/>
          </p:cNvCxnSpPr>
          <p:nvPr/>
        </p:nvCxnSpPr>
        <p:spPr>
          <a:xfrm flipV="1">
            <a:off x="9912379" y="3872973"/>
            <a:ext cx="762408" cy="933113"/>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D9F1FE5A-29FB-4FA2-92EF-790FBD15F4A5}"/>
              </a:ext>
            </a:extLst>
          </p:cNvPr>
          <p:cNvCxnSpPr/>
          <p:nvPr/>
        </p:nvCxnSpPr>
        <p:spPr>
          <a:xfrm>
            <a:off x="10798614" y="3836504"/>
            <a:ext cx="855265" cy="987698"/>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DB2EB0A-7E79-4002-A05B-439CD09D5B4A}"/>
              </a:ext>
            </a:extLst>
          </p:cNvPr>
          <p:cNvCxnSpPr/>
          <p:nvPr/>
        </p:nvCxnSpPr>
        <p:spPr>
          <a:xfrm>
            <a:off x="2246243" y="4500438"/>
            <a:ext cx="818985" cy="323764"/>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31668D74-4531-4341-A2F5-F16F63C7367D}"/>
              </a:ext>
            </a:extLst>
          </p:cNvPr>
          <p:cNvCxnSpPr>
            <a:cxnSpLocks/>
            <a:stCxn id="188" idx="7"/>
            <a:endCxn id="182" idx="3"/>
          </p:cNvCxnSpPr>
          <p:nvPr/>
        </p:nvCxnSpPr>
        <p:spPr>
          <a:xfrm flipV="1">
            <a:off x="3089289" y="3538183"/>
            <a:ext cx="752363" cy="538203"/>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2713F62-54E1-4C7D-AFD2-78C8EE88DB34}"/>
              </a:ext>
            </a:extLst>
          </p:cNvPr>
          <p:cNvCxnSpPr>
            <a:cxnSpLocks/>
            <a:stCxn id="187" idx="6"/>
            <a:endCxn id="181" idx="3"/>
          </p:cNvCxnSpPr>
          <p:nvPr/>
        </p:nvCxnSpPr>
        <p:spPr>
          <a:xfrm flipV="1">
            <a:off x="5701667" y="2932431"/>
            <a:ext cx="696859" cy="541094"/>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41B8581-15C1-46B2-B8C4-3C10BCEE794E}"/>
              </a:ext>
            </a:extLst>
          </p:cNvPr>
          <p:cNvCxnSpPr/>
          <p:nvPr/>
        </p:nvCxnSpPr>
        <p:spPr>
          <a:xfrm>
            <a:off x="6512118" y="2921856"/>
            <a:ext cx="811033" cy="914648"/>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F96C2A6-49BB-4A44-8AF2-4DA525AF9860}"/>
              </a:ext>
            </a:extLst>
          </p:cNvPr>
          <p:cNvCxnSpPr/>
          <p:nvPr/>
        </p:nvCxnSpPr>
        <p:spPr>
          <a:xfrm>
            <a:off x="7323151" y="3836504"/>
            <a:ext cx="898498" cy="691764"/>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C2E10D5-1C1A-4C18-834F-2A5DD3E75F70}"/>
              </a:ext>
            </a:extLst>
          </p:cNvPr>
          <p:cNvCxnSpPr>
            <a:cxnSpLocks/>
            <a:stCxn id="184" idx="7"/>
            <a:endCxn id="185" idx="7"/>
          </p:cNvCxnSpPr>
          <p:nvPr/>
        </p:nvCxnSpPr>
        <p:spPr>
          <a:xfrm flipV="1">
            <a:off x="8221047" y="4076386"/>
            <a:ext cx="865771" cy="380084"/>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2BBF02A-86A1-4DCC-8673-B621820142D5}"/>
              </a:ext>
            </a:extLst>
          </p:cNvPr>
          <p:cNvCxnSpPr>
            <a:cxnSpLocks/>
            <a:stCxn id="191" idx="7"/>
            <a:endCxn id="148" idx="2"/>
          </p:cNvCxnSpPr>
          <p:nvPr/>
        </p:nvCxnSpPr>
        <p:spPr>
          <a:xfrm flipV="1">
            <a:off x="4815654" y="3146756"/>
            <a:ext cx="725677" cy="1260118"/>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002281B-5F25-4117-9D6C-99D48817FE36}"/>
              </a:ext>
            </a:extLst>
          </p:cNvPr>
          <p:cNvCxnSpPr>
            <a:cxnSpLocks/>
            <a:stCxn id="191" idx="1"/>
          </p:cNvCxnSpPr>
          <p:nvPr/>
        </p:nvCxnSpPr>
        <p:spPr>
          <a:xfrm flipH="1" flipV="1">
            <a:off x="3955774" y="2929104"/>
            <a:ext cx="730564" cy="1482278"/>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5D93CCC7-298E-47AA-8517-8D13C7444242}"/>
              </a:ext>
            </a:extLst>
          </p:cNvPr>
          <p:cNvCxnSpPr/>
          <p:nvPr/>
        </p:nvCxnSpPr>
        <p:spPr>
          <a:xfrm>
            <a:off x="7330488" y="2867773"/>
            <a:ext cx="1726662"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6B110342-45C5-4BE0-9408-A35C240B0D7D}"/>
              </a:ext>
            </a:extLst>
          </p:cNvPr>
          <p:cNvCxnSpPr>
            <a:cxnSpLocks/>
            <a:endCxn id="161" idx="2"/>
          </p:cNvCxnSpPr>
          <p:nvPr/>
        </p:nvCxnSpPr>
        <p:spPr>
          <a:xfrm flipV="1">
            <a:off x="9006648" y="2260074"/>
            <a:ext cx="777969" cy="620311"/>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FB6FC0B3-806B-4D41-827F-81AC807B74D4}"/>
              </a:ext>
            </a:extLst>
          </p:cNvPr>
          <p:cNvCxnSpPr>
            <a:stCxn id="161" idx="6"/>
          </p:cNvCxnSpPr>
          <p:nvPr/>
        </p:nvCxnSpPr>
        <p:spPr>
          <a:xfrm>
            <a:off x="9967497" y="2260074"/>
            <a:ext cx="817704" cy="355905"/>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8440305F-0FBE-4718-AE0A-68FE440B8BD3}"/>
              </a:ext>
            </a:extLst>
          </p:cNvPr>
          <p:cNvCxnSpPr/>
          <p:nvPr/>
        </p:nvCxnSpPr>
        <p:spPr>
          <a:xfrm>
            <a:off x="10798614" y="2585598"/>
            <a:ext cx="85526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C0E9ADB-DB9B-48D4-9D19-A5F211A7FFB4}"/>
              </a:ext>
            </a:extLst>
          </p:cNvPr>
          <p:cNvCxnSpPr>
            <a:cxnSpLocks/>
            <a:stCxn id="192" idx="6"/>
            <a:endCxn id="193" idx="2"/>
          </p:cNvCxnSpPr>
          <p:nvPr/>
        </p:nvCxnSpPr>
        <p:spPr>
          <a:xfrm flipV="1">
            <a:off x="8247796" y="4476040"/>
            <a:ext cx="669398" cy="310804"/>
          </a:xfrm>
          <a:prstGeom prst="line">
            <a:avLst/>
          </a:prstGeom>
          <a:ln w="28575">
            <a:solidFill>
              <a:srgbClr val="FFCCFF"/>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F1782987-5A37-4940-A4F5-A60D3F5DBC95}"/>
              </a:ext>
            </a:extLst>
          </p:cNvPr>
          <p:cNvCxnSpPr>
            <a:cxnSpLocks/>
            <a:stCxn id="193" idx="7"/>
            <a:endCxn id="194" idx="3"/>
          </p:cNvCxnSpPr>
          <p:nvPr/>
        </p:nvCxnSpPr>
        <p:spPr>
          <a:xfrm flipV="1">
            <a:off x="9073292" y="3872973"/>
            <a:ext cx="738107" cy="538409"/>
          </a:xfrm>
          <a:prstGeom prst="line">
            <a:avLst/>
          </a:prstGeom>
          <a:ln w="28575">
            <a:solidFill>
              <a:srgbClr val="FFCCFF"/>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7A95F158-CF83-4929-86ED-A5B70E7A3F2C}"/>
              </a:ext>
            </a:extLst>
          </p:cNvPr>
          <p:cNvCxnSpPr>
            <a:endCxn id="195" idx="1"/>
          </p:cNvCxnSpPr>
          <p:nvPr/>
        </p:nvCxnSpPr>
        <p:spPr>
          <a:xfrm flipV="1">
            <a:off x="9912379" y="2803115"/>
            <a:ext cx="762408" cy="1033389"/>
          </a:xfrm>
          <a:prstGeom prst="line">
            <a:avLst/>
          </a:prstGeom>
          <a:ln w="28575">
            <a:solidFill>
              <a:srgbClr val="FFCCFF"/>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47F370F9-680C-4ABC-A0C0-734C09BD7FC7}"/>
              </a:ext>
            </a:extLst>
          </p:cNvPr>
          <p:cNvCxnSpPr/>
          <p:nvPr/>
        </p:nvCxnSpPr>
        <p:spPr>
          <a:xfrm flipH="1">
            <a:off x="10798614" y="2921856"/>
            <a:ext cx="855265" cy="0"/>
          </a:xfrm>
          <a:prstGeom prst="line">
            <a:avLst/>
          </a:prstGeom>
          <a:ln w="28575">
            <a:solidFill>
              <a:srgbClr val="FFCCFF"/>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57B6493-4213-4EF1-8F3D-F0DAF2A40259}"/>
              </a:ext>
            </a:extLst>
          </p:cNvPr>
          <p:cNvCxnSpPr>
            <a:cxnSpLocks/>
            <a:stCxn id="202" idx="6"/>
            <a:endCxn id="203" idx="2"/>
          </p:cNvCxnSpPr>
          <p:nvPr/>
        </p:nvCxnSpPr>
        <p:spPr>
          <a:xfrm flipV="1">
            <a:off x="9967497" y="4141044"/>
            <a:ext cx="680508" cy="334996"/>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F10907EA-5031-45F7-8C9E-B382A99611BC}"/>
              </a:ext>
            </a:extLst>
          </p:cNvPr>
          <p:cNvCxnSpPr>
            <a:cxnSpLocks/>
          </p:cNvCxnSpPr>
          <p:nvPr/>
        </p:nvCxnSpPr>
        <p:spPr>
          <a:xfrm flipV="1">
            <a:off x="9057150" y="2862922"/>
            <a:ext cx="791435" cy="33906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C54FD00-CB08-C847-FC31-588F7890C9B7}"/>
              </a:ext>
            </a:extLst>
          </p:cNvPr>
          <p:cNvSpPr txBox="1"/>
          <p:nvPr/>
        </p:nvSpPr>
        <p:spPr>
          <a:xfrm>
            <a:off x="11721314" y="6436348"/>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ITC Franklin Gothic Std Book"/>
              </a:rPr>
              <a:t>28</a:t>
            </a:r>
          </a:p>
        </p:txBody>
      </p:sp>
      <p:sp>
        <p:nvSpPr>
          <p:cNvPr id="6" name="Arrow: Down 5">
            <a:extLst>
              <a:ext uri="{FF2B5EF4-FFF2-40B4-BE49-F238E27FC236}">
                <a16:creationId xmlns:a16="http://schemas.microsoft.com/office/drawing/2014/main" id="{A43EC104-4000-BFFD-9055-F5302437513D}"/>
              </a:ext>
            </a:extLst>
          </p:cNvPr>
          <p:cNvSpPr/>
          <p:nvPr/>
        </p:nvSpPr>
        <p:spPr>
          <a:xfrm rot="3208799">
            <a:off x="913393" y="951115"/>
            <a:ext cx="808614" cy="1120918"/>
          </a:xfrm>
          <a:prstGeom prst="down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3772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7" name="Table 246">
            <a:extLst>
              <a:ext uri="{FF2B5EF4-FFF2-40B4-BE49-F238E27FC236}">
                <a16:creationId xmlns:a16="http://schemas.microsoft.com/office/drawing/2014/main" id="{218B4515-396F-4485-B164-8A1E6A7A2390}"/>
              </a:ext>
            </a:extLst>
          </p:cNvPr>
          <p:cNvGraphicFramePr>
            <a:graphicFrameLocks noGrp="1"/>
          </p:cNvGraphicFramePr>
          <p:nvPr/>
        </p:nvGraphicFramePr>
        <p:xfrm>
          <a:off x="108536" y="1459952"/>
          <a:ext cx="11974929" cy="4533340"/>
        </p:xfrm>
        <a:graphic>
          <a:graphicData uri="http://schemas.openxmlformats.org/drawingml/2006/table">
            <a:tbl>
              <a:tblPr/>
              <a:tblGrid>
                <a:gridCol w="855352">
                  <a:extLst>
                    <a:ext uri="{9D8B030D-6E8A-4147-A177-3AD203B41FA5}">
                      <a16:colId xmlns:a16="http://schemas.microsoft.com/office/drawing/2014/main" val="249332079"/>
                    </a:ext>
                  </a:extLst>
                </a:gridCol>
                <a:gridCol w="855352">
                  <a:extLst>
                    <a:ext uri="{9D8B030D-6E8A-4147-A177-3AD203B41FA5}">
                      <a16:colId xmlns:a16="http://schemas.microsoft.com/office/drawing/2014/main" val="840727389"/>
                    </a:ext>
                  </a:extLst>
                </a:gridCol>
                <a:gridCol w="860381">
                  <a:extLst>
                    <a:ext uri="{9D8B030D-6E8A-4147-A177-3AD203B41FA5}">
                      <a16:colId xmlns:a16="http://schemas.microsoft.com/office/drawing/2014/main" val="1740766960"/>
                    </a:ext>
                  </a:extLst>
                </a:gridCol>
                <a:gridCol w="850324">
                  <a:extLst>
                    <a:ext uri="{9D8B030D-6E8A-4147-A177-3AD203B41FA5}">
                      <a16:colId xmlns:a16="http://schemas.microsoft.com/office/drawing/2014/main" val="1237397172"/>
                    </a:ext>
                  </a:extLst>
                </a:gridCol>
                <a:gridCol w="855352">
                  <a:extLst>
                    <a:ext uri="{9D8B030D-6E8A-4147-A177-3AD203B41FA5}">
                      <a16:colId xmlns:a16="http://schemas.microsoft.com/office/drawing/2014/main" val="4071339098"/>
                    </a:ext>
                  </a:extLst>
                </a:gridCol>
                <a:gridCol w="855352">
                  <a:extLst>
                    <a:ext uri="{9D8B030D-6E8A-4147-A177-3AD203B41FA5}">
                      <a16:colId xmlns:a16="http://schemas.microsoft.com/office/drawing/2014/main" val="4281762544"/>
                    </a:ext>
                  </a:extLst>
                </a:gridCol>
                <a:gridCol w="855352">
                  <a:extLst>
                    <a:ext uri="{9D8B030D-6E8A-4147-A177-3AD203B41FA5}">
                      <a16:colId xmlns:a16="http://schemas.microsoft.com/office/drawing/2014/main" val="3764597578"/>
                    </a:ext>
                  </a:extLst>
                </a:gridCol>
                <a:gridCol w="855352">
                  <a:extLst>
                    <a:ext uri="{9D8B030D-6E8A-4147-A177-3AD203B41FA5}">
                      <a16:colId xmlns:a16="http://schemas.microsoft.com/office/drawing/2014/main" val="4131792991"/>
                    </a:ext>
                  </a:extLst>
                </a:gridCol>
                <a:gridCol w="855352">
                  <a:extLst>
                    <a:ext uri="{9D8B030D-6E8A-4147-A177-3AD203B41FA5}">
                      <a16:colId xmlns:a16="http://schemas.microsoft.com/office/drawing/2014/main" val="3637234173"/>
                    </a:ext>
                  </a:extLst>
                </a:gridCol>
                <a:gridCol w="855352">
                  <a:extLst>
                    <a:ext uri="{9D8B030D-6E8A-4147-A177-3AD203B41FA5}">
                      <a16:colId xmlns:a16="http://schemas.microsoft.com/office/drawing/2014/main" val="1271872596"/>
                    </a:ext>
                  </a:extLst>
                </a:gridCol>
                <a:gridCol w="855352">
                  <a:extLst>
                    <a:ext uri="{9D8B030D-6E8A-4147-A177-3AD203B41FA5}">
                      <a16:colId xmlns:a16="http://schemas.microsoft.com/office/drawing/2014/main" val="4198258089"/>
                    </a:ext>
                  </a:extLst>
                </a:gridCol>
                <a:gridCol w="855352">
                  <a:extLst>
                    <a:ext uri="{9D8B030D-6E8A-4147-A177-3AD203B41FA5}">
                      <a16:colId xmlns:a16="http://schemas.microsoft.com/office/drawing/2014/main" val="4101064038"/>
                    </a:ext>
                  </a:extLst>
                </a:gridCol>
                <a:gridCol w="855352">
                  <a:extLst>
                    <a:ext uri="{9D8B030D-6E8A-4147-A177-3AD203B41FA5}">
                      <a16:colId xmlns:a16="http://schemas.microsoft.com/office/drawing/2014/main" val="1533403813"/>
                    </a:ext>
                  </a:extLst>
                </a:gridCol>
                <a:gridCol w="855352">
                  <a:extLst>
                    <a:ext uri="{9D8B030D-6E8A-4147-A177-3AD203B41FA5}">
                      <a16:colId xmlns:a16="http://schemas.microsoft.com/office/drawing/2014/main" val="121208577"/>
                    </a:ext>
                  </a:extLst>
                </a:gridCol>
              </a:tblGrid>
              <a:tr h="323810">
                <a:tc>
                  <a:txBody>
                    <a:bodyPr/>
                    <a:lstStyle/>
                    <a:p>
                      <a:pPr algn="ctr" fontAlgn="b"/>
                      <a:r>
                        <a:rPr lang="en-US" sz="1800" b="1" i="0" u="none" strike="noStrike">
                          <a:solidFill>
                            <a:schemeClr val="tx1"/>
                          </a:solidFill>
                          <a:effectLst/>
                          <a:latin typeface="Calibri" panose="020F0502020204030204" pitchFamily="34" charset="0"/>
                        </a:rPr>
                        <a:t>Topic</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2008</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2009</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2010</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2011</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2012</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2013</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2014</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2015</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2016</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2017</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2018</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2019</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2020</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769798097"/>
                  </a:ext>
                </a:extLst>
              </a:tr>
              <a:tr h="323810">
                <a:tc>
                  <a:txBody>
                    <a:bodyPr/>
                    <a:lstStyle/>
                    <a:p>
                      <a:pPr algn="ctr" fontAlgn="b"/>
                      <a:r>
                        <a:rPr lang="en-US" sz="1200" b="1" i="0" u="none" strike="noStrike">
                          <a:solidFill>
                            <a:schemeClr val="bg1"/>
                          </a:solidFill>
                          <a:effectLst/>
                          <a:latin typeface="Calibri" panose="020F0502020204030204" pitchFamily="34" charset="0"/>
                        </a:rPr>
                        <a:t>cell</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solidFill>
                      <a:srgbClr val="C00000"/>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940846579"/>
                  </a:ext>
                </a:extLst>
              </a:tr>
              <a:tr h="323810">
                <a:tc>
                  <a:txBody>
                    <a:bodyPr/>
                    <a:lstStyle/>
                    <a:p>
                      <a:pPr marL="0" algn="ctr" defTabSz="914400" rtl="0" eaLnBrk="1" fontAlgn="b" latinLnBrk="0" hangingPunct="1"/>
                      <a:r>
                        <a:rPr lang="en-US" sz="1200" b="1" i="0" u="none" strike="noStrike" kern="1200">
                          <a:solidFill>
                            <a:schemeClr val="bg1"/>
                          </a:solidFill>
                          <a:effectLst/>
                          <a:latin typeface="Calibri" panose="020F0502020204030204" pitchFamily="34" charset="0"/>
                          <a:ea typeface="+mn-ea"/>
                          <a:cs typeface="+mn-cs"/>
                        </a:rPr>
                        <a:t>type</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marL="0" algn="ctr" defTabSz="914400" rtl="0" eaLnBrk="1" fontAlgn="b" latinLnBrk="0" hangingPunct="1"/>
                      <a:endParaRPr lang="en-US" sz="1200" b="0" i="0" u="none" strike="noStrike" kern="1200">
                        <a:solidFill>
                          <a:schemeClr val="tx1"/>
                        </a:solidFill>
                        <a:effectLst/>
                        <a:latin typeface="Calibri" panose="020F0502020204030204" pitchFamily="34" charset="0"/>
                        <a:ea typeface="+mn-ea"/>
                        <a:cs typeface="+mn-cs"/>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marL="0" algn="ctr" defTabSz="914400" rtl="0" eaLnBrk="1" fontAlgn="b" latinLnBrk="0" hangingPunct="1"/>
                      <a:endParaRPr lang="en-US" sz="1200" b="0" i="0" u="none" strike="noStrike" kern="1200">
                        <a:solidFill>
                          <a:schemeClr val="tx1"/>
                        </a:solidFill>
                        <a:effectLst/>
                        <a:latin typeface="Calibri" panose="020F0502020204030204" pitchFamily="34" charset="0"/>
                        <a:ea typeface="+mn-ea"/>
                        <a:cs typeface="+mn-cs"/>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283913749"/>
                  </a:ext>
                </a:extLst>
              </a:tr>
              <a:tr h="32381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50" b="1" i="0" u="none" strike="noStrike">
                          <a:solidFill>
                            <a:schemeClr val="bg1"/>
                          </a:solidFill>
                          <a:effectLst/>
                          <a:latin typeface="Calibri" panose="020F0502020204030204" pitchFamily="34" charset="0"/>
                        </a:rPr>
                        <a:t>differentiation</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b"/>
                      <a:endParaRPr lang="en-US" sz="105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35560635"/>
                  </a:ext>
                </a:extLst>
              </a:tr>
              <a:tr h="323810">
                <a:tc>
                  <a:txBody>
                    <a:bodyPr/>
                    <a:lstStyle/>
                    <a:p>
                      <a:pPr marL="0" algn="ctr" defTabSz="914400" rtl="0" eaLnBrk="1" fontAlgn="b" latinLnBrk="0" hangingPunct="1"/>
                      <a:r>
                        <a:rPr lang="en-US" sz="1200" b="1" i="0" u="none" strike="noStrike" kern="1200">
                          <a:solidFill>
                            <a:schemeClr val="bg1"/>
                          </a:solidFill>
                          <a:effectLst/>
                          <a:latin typeface="Calibri" panose="020F0502020204030204" pitchFamily="34" charset="0"/>
                          <a:ea typeface="+mn-ea"/>
                          <a:cs typeface="+mn-cs"/>
                        </a:rPr>
                        <a:t>cd4</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marL="0" algn="ctr" defTabSz="914400" rtl="0" eaLnBrk="1" fontAlgn="b" latinLnBrk="0" hangingPunct="1"/>
                      <a:endParaRPr lang="en-US" sz="1200" b="0" i="0" u="none" strike="noStrike" kern="1200">
                        <a:solidFill>
                          <a:schemeClr val="tx1"/>
                        </a:solidFill>
                        <a:effectLst/>
                        <a:latin typeface="Calibri" panose="020F0502020204030204" pitchFamily="34" charset="0"/>
                        <a:ea typeface="+mn-ea"/>
                        <a:cs typeface="+mn-cs"/>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05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641601528"/>
                  </a:ext>
                </a:extLst>
              </a:tr>
              <a:tr h="323810">
                <a:tc>
                  <a:txBody>
                    <a:bodyPr/>
                    <a:lstStyle/>
                    <a:p>
                      <a:pPr algn="ctr" fontAlgn="b"/>
                      <a:r>
                        <a:rPr lang="en-US" sz="1200" b="1" i="0" u="none" strike="noStrike">
                          <a:solidFill>
                            <a:schemeClr val="bg1"/>
                          </a:solidFill>
                          <a:effectLst/>
                          <a:latin typeface="Calibri" panose="020F0502020204030204" pitchFamily="34" charset="0"/>
                        </a:rPr>
                        <a:t>cellular</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849290762"/>
                  </a:ext>
                </a:extLst>
              </a:tr>
              <a:tr h="323810">
                <a:tc>
                  <a:txBody>
                    <a:bodyPr/>
                    <a:lstStyle/>
                    <a:p>
                      <a:pPr algn="ctr" fontAlgn="b"/>
                      <a:r>
                        <a:rPr lang="en-US" sz="1200" b="1" i="0" u="none" strike="noStrike">
                          <a:solidFill>
                            <a:schemeClr val="bg1"/>
                          </a:solidFill>
                          <a:effectLst/>
                          <a:latin typeface="Calibri" panose="020F0502020204030204" pitchFamily="34" charset="0"/>
                        </a:rPr>
                        <a:t>stem</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6600"/>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918356278"/>
                  </a:ext>
                </a:extLst>
              </a:tr>
              <a:tr h="323810">
                <a:tc>
                  <a:txBody>
                    <a:bodyPr/>
                    <a:lstStyle/>
                    <a:p>
                      <a:pPr algn="ctr" fontAlgn="b"/>
                      <a:r>
                        <a:rPr lang="en-US" sz="1200" b="1" i="0" u="none" strike="noStrike">
                          <a:solidFill>
                            <a:schemeClr val="bg1"/>
                          </a:solidFill>
                          <a:effectLst/>
                          <a:latin typeface="Calibri" panose="020F0502020204030204" pitchFamily="34" charset="0"/>
                        </a:rPr>
                        <a:t>antigen</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6">
                        <a:lumMod val="50000"/>
                      </a:schemeClr>
                    </a:solidFill>
                  </a:tcPr>
                </a:tc>
                <a:tc>
                  <a:txBody>
                    <a:bodyPr/>
                    <a:lstStyle/>
                    <a:p>
                      <a:pPr algn="ctr" fontAlgn="b"/>
                      <a:endParaRPr lang="en-US" sz="105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4123499726"/>
                  </a:ext>
                </a:extLst>
              </a:tr>
              <a:tr h="32381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a:solidFill>
                            <a:schemeClr val="bg1"/>
                          </a:solidFill>
                          <a:effectLst/>
                          <a:latin typeface="Calibri" panose="020F0502020204030204" pitchFamily="34" charset="0"/>
                        </a:rPr>
                        <a:t>tissue</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2F5597"/>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943164212"/>
                  </a:ext>
                </a:extLst>
              </a:tr>
              <a:tr h="32381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a:solidFill>
                            <a:schemeClr val="bg1"/>
                          </a:solidFill>
                          <a:effectLst/>
                          <a:latin typeface="Calibri" panose="020F0502020204030204" pitchFamily="34" charset="0"/>
                        </a:rPr>
                        <a:t>epithelial</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2">
                        <a:lumMod val="60000"/>
                        <a:lumOff val="40000"/>
                      </a:schemeClr>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750396604"/>
                  </a:ext>
                </a:extLst>
              </a:tr>
              <a:tr h="323810">
                <a:tc>
                  <a:txBody>
                    <a:bodyPr/>
                    <a:lstStyle/>
                    <a:p>
                      <a:pPr algn="ctr" fontAlgn="b"/>
                      <a:r>
                        <a:rPr lang="en-US" sz="1200" b="1" i="0" u="none" strike="noStrike">
                          <a:solidFill>
                            <a:schemeClr val="bg1"/>
                          </a:solidFill>
                          <a:effectLst/>
                          <a:latin typeface="Calibri" panose="020F0502020204030204" pitchFamily="34" charset="0"/>
                        </a:rPr>
                        <a:t>culture</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solidFill>
                      <a:schemeClr val="accent4">
                        <a:lumMod val="50000"/>
                      </a:schemeClr>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2587962"/>
                  </a:ext>
                </a:extLst>
              </a:tr>
              <a:tr h="323810">
                <a:tc>
                  <a:txBody>
                    <a:bodyPr/>
                    <a:lstStyle/>
                    <a:p>
                      <a:pPr algn="ctr" fontAlgn="b"/>
                      <a:endParaRPr lang="en-US" sz="1200" b="0" i="0" u="none" strike="noStrike">
                        <a:solidFill>
                          <a:schemeClr val="bg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200" b="1" i="0" u="none" strike="noStrike" kern="1200">
                          <a:solidFill>
                            <a:schemeClr val="tx1"/>
                          </a:solidFill>
                          <a:effectLst/>
                          <a:latin typeface="Calibri" panose="020F0502020204030204" pitchFamily="34" charset="0"/>
                          <a:ea typeface="+mn-ea"/>
                          <a:cs typeface="+mn-cs"/>
                        </a:rPr>
                        <a:t>progenitor</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a:solidFill>
                            <a:schemeClr val="tx1"/>
                          </a:solidFill>
                          <a:effectLst/>
                          <a:latin typeface="Calibri" panose="020F0502020204030204" pitchFamily="34" charset="0"/>
                        </a:rPr>
                        <a:t>line</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999"/>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a:solidFill>
                            <a:schemeClr val="tx1"/>
                          </a:solidFill>
                          <a:effectLst/>
                          <a:latin typeface="Calibri" panose="020F0502020204030204" pitchFamily="34" charset="0"/>
                        </a:rPr>
                        <a:t>cd8</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DB9CA"/>
                    </a:solidFill>
                  </a:tcPr>
                </a:tc>
                <a:tc>
                  <a:txBody>
                    <a:bodyPr/>
                    <a:lstStyle/>
                    <a:p>
                      <a:pPr algn="ctr" fontAlgn="b"/>
                      <a:r>
                        <a:rPr lang="en-US" sz="1200" b="1" i="0" u="none" strike="noStrike">
                          <a:solidFill>
                            <a:schemeClr val="tx1"/>
                          </a:solidFill>
                          <a:effectLst/>
                          <a:latin typeface="Calibri" panose="020F0502020204030204" pitchFamily="34" charset="0"/>
                        </a:rPr>
                        <a:t>specific</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US" sz="1200" b="1" i="0" u="none" strike="noStrike">
                          <a:solidFill>
                            <a:schemeClr val="tx1"/>
                          </a:solidFill>
                          <a:effectLst/>
                          <a:latin typeface="Calibri" panose="020F0502020204030204" pitchFamily="34" charset="0"/>
                        </a:rPr>
                        <a:t>tumor</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a:solidFill>
                            <a:schemeClr val="tx1"/>
                          </a:solidFill>
                          <a:effectLst/>
                          <a:latin typeface="Calibri" panose="020F0502020204030204" pitchFamily="34" charset="0"/>
                        </a:rPr>
                        <a:t>single</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err="1">
                          <a:solidFill>
                            <a:schemeClr val="bg1"/>
                          </a:solidFill>
                          <a:effectLst/>
                          <a:latin typeface="Calibri" panose="020F0502020204030204" pitchFamily="34" charset="0"/>
                        </a:rPr>
                        <a:t>nk</a:t>
                      </a:r>
                      <a:endParaRPr lang="en-US" sz="1200" b="1" i="0" u="none" strike="noStrike">
                        <a:solidFill>
                          <a:schemeClr val="bg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7003647"/>
                  </a:ext>
                </a:extLst>
              </a:tr>
              <a:tr h="323810">
                <a:tc>
                  <a:txBody>
                    <a:bodyPr/>
                    <a:lstStyle/>
                    <a:p>
                      <a:pPr algn="ctr" fontAlgn="b"/>
                      <a:endParaRPr lang="en-US" sz="1100" b="0" i="0" u="none" strike="noStrike">
                        <a:solidFill>
                          <a:schemeClr val="bg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50" b="1" i="0" u="none" strike="noStrike">
                          <a:solidFill>
                            <a:schemeClr val="tx1"/>
                          </a:solidFill>
                          <a:effectLst/>
                          <a:latin typeface="Calibri" panose="020F0502020204030204" pitchFamily="34" charset="0"/>
                        </a:rPr>
                        <a:t>hematopoietic</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a:solidFill>
                            <a:schemeClr val="bg1"/>
                          </a:solidFill>
                          <a:effectLst/>
                          <a:latin typeface="Calibri" panose="020F0502020204030204" pitchFamily="34" charset="0"/>
                        </a:rPr>
                        <a:t>migration</a:t>
                      </a:r>
                    </a:p>
                  </a:txBody>
                  <a:tcPr marL="7778" marR="7778" marT="777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a:solidFill>
                            <a:schemeClr val="bg1"/>
                          </a:solidFill>
                          <a:effectLst/>
                          <a:latin typeface="Calibri" panose="020F0502020204030204" pitchFamily="34" charset="0"/>
                        </a:rPr>
                        <a:t>express</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fontAlgn="b"/>
                      <a:r>
                        <a:rPr lang="en-US" sz="1200" b="1" i="0" u="none" strike="noStrike">
                          <a:solidFill>
                            <a:schemeClr val="bg1"/>
                          </a:solidFill>
                          <a:effectLst/>
                          <a:latin typeface="Calibri" panose="020F0502020204030204" pitchFamily="34" charset="0"/>
                        </a:rPr>
                        <a:t>human</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7097097"/>
                  </a:ext>
                </a:extLst>
              </a:tr>
              <a:tr h="323810">
                <a:tc>
                  <a:txBody>
                    <a:bodyPr/>
                    <a:lstStyle/>
                    <a:p>
                      <a:pPr algn="ctr" fontAlgn="b"/>
                      <a:endParaRPr lang="en-US" sz="1200" b="0" i="0" u="none" strike="noStrike">
                        <a:solidFill>
                          <a:schemeClr val="bg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05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a:solidFill>
                            <a:schemeClr val="tx1"/>
                          </a:solidFill>
                          <a:effectLst/>
                          <a:latin typeface="Calibri" panose="020F0502020204030204" pitchFamily="34" charset="0"/>
                        </a:rPr>
                        <a:t>proliferation</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a:solidFill>
                            <a:schemeClr val="tx1"/>
                          </a:solidFill>
                          <a:effectLst/>
                          <a:latin typeface="Calibri" panose="020F0502020204030204" pitchFamily="34" charset="0"/>
                        </a:rPr>
                        <a:t>mouse</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4556019"/>
                  </a:ext>
                </a:extLst>
              </a:tr>
            </a:tbl>
          </a:graphicData>
        </a:graphic>
      </p:graphicFrame>
      <p:sp>
        <p:nvSpPr>
          <p:cNvPr id="2" name="Title 1"/>
          <p:cNvSpPr>
            <a:spLocks noGrp="1"/>
          </p:cNvSpPr>
          <p:nvPr>
            <p:ph type="title" idx="4294967295"/>
          </p:nvPr>
        </p:nvSpPr>
        <p:spPr>
          <a:xfrm>
            <a:off x="261785" y="283922"/>
            <a:ext cx="11764487" cy="644660"/>
          </a:xfrm>
          <a:prstGeom prst="rect">
            <a:avLst/>
          </a:prstGeom>
        </p:spPr>
        <p:txBody>
          <a:bodyPr lIns="91440" tIns="45720" rIns="91440" bIns="45720" anchor="t">
            <a:noAutofit/>
          </a:bodyPr>
          <a:lstStyle/>
          <a:p>
            <a:pPr algn="ctr"/>
            <a:r>
              <a:rPr lang="en-US" b="1">
                <a:solidFill>
                  <a:srgbClr val="002060"/>
                </a:solidFill>
                <a:latin typeface="ITC Franklin Gothic Std Book"/>
              </a:rPr>
              <a:t>Top 10 Word Changes Across Time in Topic 1</a:t>
            </a:r>
          </a:p>
        </p:txBody>
      </p:sp>
      <p:grpSp>
        <p:nvGrpSpPr>
          <p:cNvPr id="234" name="Group 233">
            <a:extLst>
              <a:ext uri="{FF2B5EF4-FFF2-40B4-BE49-F238E27FC236}">
                <a16:creationId xmlns:a16="http://schemas.microsoft.com/office/drawing/2014/main" id="{B66F62B7-92A7-4811-9486-D1804A0A1AE3}"/>
              </a:ext>
            </a:extLst>
          </p:cNvPr>
          <p:cNvGrpSpPr/>
          <p:nvPr/>
        </p:nvGrpSpPr>
        <p:grpSpPr>
          <a:xfrm>
            <a:off x="1204865" y="1890816"/>
            <a:ext cx="10484707" cy="182880"/>
            <a:chOff x="1269568" y="1850898"/>
            <a:chExt cx="10484707" cy="182880"/>
          </a:xfrm>
        </p:grpSpPr>
        <p:sp>
          <p:nvSpPr>
            <p:cNvPr id="8" name="Oval 7">
              <a:extLst>
                <a:ext uri="{FF2B5EF4-FFF2-40B4-BE49-F238E27FC236}">
                  <a16:creationId xmlns:a16="http://schemas.microsoft.com/office/drawing/2014/main" id="{9455B62D-A325-49D7-82EF-707B906D3CBE}"/>
                </a:ext>
              </a:extLst>
            </p:cNvPr>
            <p:cNvSpPr/>
            <p:nvPr/>
          </p:nvSpPr>
          <p:spPr>
            <a:xfrm>
              <a:off x="1269568"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1D5C186-9562-43EA-AEE1-77E9FFAF9BC6}"/>
                </a:ext>
              </a:extLst>
            </p:cNvPr>
            <p:cNvSpPr/>
            <p:nvPr/>
          </p:nvSpPr>
          <p:spPr>
            <a:xfrm>
              <a:off x="2161054"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481C390-D30A-4B2C-A581-3446AD744206}"/>
                </a:ext>
              </a:extLst>
            </p:cNvPr>
            <p:cNvSpPr/>
            <p:nvPr/>
          </p:nvSpPr>
          <p:spPr>
            <a:xfrm>
              <a:off x="2984250"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C35E28B-72DC-402C-8C1A-8EFF450974DB}"/>
                </a:ext>
              </a:extLst>
            </p:cNvPr>
            <p:cNvSpPr/>
            <p:nvPr/>
          </p:nvSpPr>
          <p:spPr>
            <a:xfrm>
              <a:off x="3865929"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B3A1DA1-BDBD-4688-8C51-DF5782DE0C60}"/>
                </a:ext>
              </a:extLst>
            </p:cNvPr>
            <p:cNvSpPr/>
            <p:nvPr/>
          </p:nvSpPr>
          <p:spPr>
            <a:xfrm>
              <a:off x="4710615"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73F08C8-B88E-4037-B2C7-2EE63D51263B}"/>
                </a:ext>
              </a:extLst>
            </p:cNvPr>
            <p:cNvSpPr/>
            <p:nvPr/>
          </p:nvSpPr>
          <p:spPr>
            <a:xfrm>
              <a:off x="5569846"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8019AD1-808F-42F6-AF1A-A22F72A490C8}"/>
                </a:ext>
              </a:extLst>
            </p:cNvPr>
            <p:cNvSpPr/>
            <p:nvPr/>
          </p:nvSpPr>
          <p:spPr>
            <a:xfrm>
              <a:off x="6422803"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46F00A7-0E5B-45EF-8A25-5FA2086598D1}"/>
                </a:ext>
              </a:extLst>
            </p:cNvPr>
            <p:cNvSpPr/>
            <p:nvPr/>
          </p:nvSpPr>
          <p:spPr>
            <a:xfrm>
              <a:off x="7248080"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87BDF9A-1CA2-4558-AE3D-0592B34F0EEA}"/>
                </a:ext>
              </a:extLst>
            </p:cNvPr>
            <p:cNvSpPr/>
            <p:nvPr/>
          </p:nvSpPr>
          <p:spPr>
            <a:xfrm>
              <a:off x="8120516"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411389A-35F2-4CD8-8FF4-1771C8E577DE}"/>
                </a:ext>
              </a:extLst>
            </p:cNvPr>
            <p:cNvSpPr/>
            <p:nvPr/>
          </p:nvSpPr>
          <p:spPr>
            <a:xfrm>
              <a:off x="8968253"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D8FFD3D-D6AD-48E0-A932-C3241DE97070}"/>
                </a:ext>
              </a:extLst>
            </p:cNvPr>
            <p:cNvSpPr/>
            <p:nvPr/>
          </p:nvSpPr>
          <p:spPr>
            <a:xfrm>
              <a:off x="9835676"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66F2214-1BC1-42DA-B092-26A4CCA55AD9}"/>
                </a:ext>
              </a:extLst>
            </p:cNvPr>
            <p:cNvSpPr/>
            <p:nvPr/>
          </p:nvSpPr>
          <p:spPr>
            <a:xfrm>
              <a:off x="10699064"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4801FB1-79D5-4B6F-9F10-C527DB7EDA3E}"/>
                </a:ext>
              </a:extLst>
            </p:cNvPr>
            <p:cNvSpPr/>
            <p:nvPr/>
          </p:nvSpPr>
          <p:spPr>
            <a:xfrm>
              <a:off x="11571395"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02B2B2D2-7D52-4D22-8CFF-5A1FE9AAD603}"/>
                </a:ext>
              </a:extLst>
            </p:cNvPr>
            <p:cNvCxnSpPr>
              <a:cxnSpLocks/>
              <a:endCxn id="20" idx="2"/>
            </p:cNvCxnSpPr>
            <p:nvPr/>
          </p:nvCxnSpPr>
          <p:spPr>
            <a:xfrm>
              <a:off x="1409049" y="1938251"/>
              <a:ext cx="10162346" cy="408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33" name="Group 232">
            <a:extLst>
              <a:ext uri="{FF2B5EF4-FFF2-40B4-BE49-F238E27FC236}">
                <a16:creationId xmlns:a16="http://schemas.microsoft.com/office/drawing/2014/main" id="{7A734A34-5E6E-4546-A05B-AA0E475DAB98}"/>
              </a:ext>
            </a:extLst>
          </p:cNvPr>
          <p:cNvGrpSpPr/>
          <p:nvPr/>
        </p:nvGrpSpPr>
        <p:grpSpPr>
          <a:xfrm>
            <a:off x="1218509" y="2168634"/>
            <a:ext cx="10484707" cy="182880"/>
            <a:chOff x="1227795" y="2152062"/>
            <a:chExt cx="10484707" cy="182880"/>
          </a:xfrm>
        </p:grpSpPr>
        <p:sp>
          <p:nvSpPr>
            <p:cNvPr id="106" name="Oval 105">
              <a:extLst>
                <a:ext uri="{FF2B5EF4-FFF2-40B4-BE49-F238E27FC236}">
                  <a16:creationId xmlns:a16="http://schemas.microsoft.com/office/drawing/2014/main" id="{7001953A-A464-4928-893F-C78F2F8FBC83}"/>
                </a:ext>
              </a:extLst>
            </p:cNvPr>
            <p:cNvSpPr/>
            <p:nvPr/>
          </p:nvSpPr>
          <p:spPr>
            <a:xfrm>
              <a:off x="2942477" y="2152062"/>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610113AA-2788-4495-88AB-72FF51CD7F19}"/>
                </a:ext>
              </a:extLst>
            </p:cNvPr>
            <p:cNvSpPr/>
            <p:nvPr/>
          </p:nvSpPr>
          <p:spPr>
            <a:xfrm>
              <a:off x="5528073" y="2152062"/>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738D6C9F-A337-4421-AD37-46930FAFF0AC}"/>
                </a:ext>
              </a:extLst>
            </p:cNvPr>
            <p:cNvSpPr/>
            <p:nvPr/>
          </p:nvSpPr>
          <p:spPr>
            <a:xfrm>
              <a:off x="6381030" y="2152062"/>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961F1ADD-53BE-411D-A615-C8314DAD217E}"/>
                </a:ext>
              </a:extLst>
            </p:cNvPr>
            <p:cNvSpPr/>
            <p:nvPr/>
          </p:nvSpPr>
          <p:spPr>
            <a:xfrm>
              <a:off x="10657291" y="2152062"/>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0E9FD843-35AE-44E2-AD2B-64E029F8C00C}"/>
                </a:ext>
              </a:extLst>
            </p:cNvPr>
            <p:cNvSpPr/>
            <p:nvPr/>
          </p:nvSpPr>
          <p:spPr>
            <a:xfrm>
              <a:off x="11529622" y="2152062"/>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CC7FF84B-3653-48D9-90F5-A47320A07F75}"/>
                </a:ext>
              </a:extLst>
            </p:cNvPr>
            <p:cNvSpPr/>
            <p:nvPr/>
          </p:nvSpPr>
          <p:spPr>
            <a:xfrm>
              <a:off x="3824156" y="2152062"/>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E233602C-93B5-45AD-B0D9-9FE89E185726}"/>
                </a:ext>
              </a:extLst>
            </p:cNvPr>
            <p:cNvSpPr/>
            <p:nvPr/>
          </p:nvSpPr>
          <p:spPr>
            <a:xfrm>
              <a:off x="1227795" y="2152062"/>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D369B22E-13BA-4078-B2E1-0A7D41F02987}"/>
                </a:ext>
              </a:extLst>
            </p:cNvPr>
            <p:cNvSpPr/>
            <p:nvPr/>
          </p:nvSpPr>
          <p:spPr>
            <a:xfrm>
              <a:off x="4668842" y="2152062"/>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9E4DDB2E-C432-47BC-9C50-4B7E2E5CE34D}"/>
                </a:ext>
              </a:extLst>
            </p:cNvPr>
            <p:cNvSpPr/>
            <p:nvPr/>
          </p:nvSpPr>
          <p:spPr>
            <a:xfrm>
              <a:off x="7228632" y="2152062"/>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AA4EE56B-7D33-4103-B493-1D390FE9C030}"/>
                </a:ext>
              </a:extLst>
            </p:cNvPr>
            <p:cNvSpPr/>
            <p:nvPr/>
          </p:nvSpPr>
          <p:spPr>
            <a:xfrm>
              <a:off x="8078743" y="2152062"/>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04415F93-10B7-440E-9D48-6D23F940364A}"/>
                </a:ext>
              </a:extLst>
            </p:cNvPr>
            <p:cNvSpPr/>
            <p:nvPr/>
          </p:nvSpPr>
          <p:spPr>
            <a:xfrm>
              <a:off x="8926480" y="2152062"/>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53D79A29-D0E5-44E5-AD6F-2891FF8D6F11}"/>
                </a:ext>
              </a:extLst>
            </p:cNvPr>
            <p:cNvSpPr/>
            <p:nvPr/>
          </p:nvSpPr>
          <p:spPr>
            <a:xfrm>
              <a:off x="9793903" y="2152062"/>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0B14A9A-A8DC-46A2-ADAF-943BE2546F80}"/>
                </a:ext>
              </a:extLst>
            </p:cNvPr>
            <p:cNvSpPr/>
            <p:nvPr/>
          </p:nvSpPr>
          <p:spPr>
            <a:xfrm>
              <a:off x="2119281" y="2152062"/>
              <a:ext cx="182880" cy="182880"/>
            </a:xfrm>
            <a:prstGeom prst="ellipse">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6" name="Group 235">
            <a:extLst>
              <a:ext uri="{FF2B5EF4-FFF2-40B4-BE49-F238E27FC236}">
                <a16:creationId xmlns:a16="http://schemas.microsoft.com/office/drawing/2014/main" id="{925D79D0-6E09-4593-B121-548E79B986A2}"/>
              </a:ext>
            </a:extLst>
          </p:cNvPr>
          <p:cNvGrpSpPr/>
          <p:nvPr/>
        </p:nvGrpSpPr>
        <p:grpSpPr>
          <a:xfrm>
            <a:off x="1218509" y="3082369"/>
            <a:ext cx="10484707" cy="182880"/>
            <a:chOff x="1227795" y="3113447"/>
            <a:chExt cx="10484707" cy="182880"/>
          </a:xfrm>
        </p:grpSpPr>
        <p:sp>
          <p:nvSpPr>
            <p:cNvPr id="94" name="Oval 93">
              <a:extLst>
                <a:ext uri="{FF2B5EF4-FFF2-40B4-BE49-F238E27FC236}">
                  <a16:creationId xmlns:a16="http://schemas.microsoft.com/office/drawing/2014/main" id="{A093DDF4-3672-477D-932F-6BA6E87CC071}"/>
                </a:ext>
              </a:extLst>
            </p:cNvPr>
            <p:cNvSpPr/>
            <p:nvPr/>
          </p:nvSpPr>
          <p:spPr>
            <a:xfrm>
              <a:off x="3824156" y="311344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5169C2C-5FB8-4CFE-89BB-38ECC1E5B969}"/>
                </a:ext>
              </a:extLst>
            </p:cNvPr>
            <p:cNvSpPr/>
            <p:nvPr/>
          </p:nvSpPr>
          <p:spPr>
            <a:xfrm>
              <a:off x="10657291" y="311344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9055B0C0-9714-46AD-BED3-48C633A80343}"/>
                </a:ext>
              </a:extLst>
            </p:cNvPr>
            <p:cNvSpPr/>
            <p:nvPr/>
          </p:nvSpPr>
          <p:spPr>
            <a:xfrm>
              <a:off x="8926480" y="3113447"/>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98E3FC13-CB90-4ABC-9C23-537F660FC7A2}"/>
                </a:ext>
              </a:extLst>
            </p:cNvPr>
            <p:cNvSpPr/>
            <p:nvPr/>
          </p:nvSpPr>
          <p:spPr>
            <a:xfrm>
              <a:off x="2119281" y="3113447"/>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7D3BA103-4877-4E38-A1C0-5055AF28B161}"/>
                </a:ext>
              </a:extLst>
            </p:cNvPr>
            <p:cNvSpPr/>
            <p:nvPr/>
          </p:nvSpPr>
          <p:spPr>
            <a:xfrm>
              <a:off x="2942477" y="3113447"/>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94EFFA3E-740B-47B4-BCDE-B61F3B27A50D}"/>
                </a:ext>
              </a:extLst>
            </p:cNvPr>
            <p:cNvSpPr/>
            <p:nvPr/>
          </p:nvSpPr>
          <p:spPr>
            <a:xfrm>
              <a:off x="5528073" y="3113447"/>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D51765D-8270-4CE3-B0DF-74B635F651AA}"/>
                </a:ext>
              </a:extLst>
            </p:cNvPr>
            <p:cNvSpPr/>
            <p:nvPr/>
          </p:nvSpPr>
          <p:spPr>
            <a:xfrm>
              <a:off x="6381030" y="3113447"/>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EEEEE6D6-07A5-4065-8C6E-5E71988A6691}"/>
                </a:ext>
              </a:extLst>
            </p:cNvPr>
            <p:cNvSpPr/>
            <p:nvPr/>
          </p:nvSpPr>
          <p:spPr>
            <a:xfrm>
              <a:off x="9793903" y="3113447"/>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78DEF090-D862-4889-8197-8B9822DB90F5}"/>
                </a:ext>
              </a:extLst>
            </p:cNvPr>
            <p:cNvSpPr/>
            <p:nvPr/>
          </p:nvSpPr>
          <p:spPr>
            <a:xfrm>
              <a:off x="1227795" y="3113447"/>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A4AC5ABB-E8D5-4683-952E-88F7C782257D}"/>
                </a:ext>
              </a:extLst>
            </p:cNvPr>
            <p:cNvSpPr/>
            <p:nvPr/>
          </p:nvSpPr>
          <p:spPr>
            <a:xfrm>
              <a:off x="4668842" y="3113447"/>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95B72D25-A423-4607-BBFF-012AF35D1F0F}"/>
                </a:ext>
              </a:extLst>
            </p:cNvPr>
            <p:cNvSpPr/>
            <p:nvPr/>
          </p:nvSpPr>
          <p:spPr>
            <a:xfrm>
              <a:off x="7206307" y="3113447"/>
              <a:ext cx="182880" cy="18288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979265EE-5614-4A78-BA3C-E113222F1B8A}"/>
                </a:ext>
              </a:extLst>
            </p:cNvPr>
            <p:cNvSpPr/>
            <p:nvPr/>
          </p:nvSpPr>
          <p:spPr>
            <a:xfrm>
              <a:off x="8078743" y="3113447"/>
              <a:ext cx="182880" cy="18288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17309DE6-F9E8-482E-9C45-127933A4D19C}"/>
                </a:ext>
              </a:extLst>
            </p:cNvPr>
            <p:cNvSpPr/>
            <p:nvPr/>
          </p:nvSpPr>
          <p:spPr>
            <a:xfrm>
              <a:off x="11529622" y="3113447"/>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7" name="Group 236">
            <a:extLst>
              <a:ext uri="{FF2B5EF4-FFF2-40B4-BE49-F238E27FC236}">
                <a16:creationId xmlns:a16="http://schemas.microsoft.com/office/drawing/2014/main" id="{28E1D130-F297-4EDC-AB6A-99BBB327A589}"/>
              </a:ext>
            </a:extLst>
          </p:cNvPr>
          <p:cNvGrpSpPr/>
          <p:nvPr/>
        </p:nvGrpSpPr>
        <p:grpSpPr>
          <a:xfrm>
            <a:off x="1218509" y="3382085"/>
            <a:ext cx="10484707" cy="182880"/>
            <a:chOff x="1227795" y="3433950"/>
            <a:chExt cx="10484707" cy="182880"/>
          </a:xfrm>
        </p:grpSpPr>
        <p:sp>
          <p:nvSpPr>
            <p:cNvPr id="113" name="Oval 112">
              <a:extLst>
                <a:ext uri="{FF2B5EF4-FFF2-40B4-BE49-F238E27FC236}">
                  <a16:creationId xmlns:a16="http://schemas.microsoft.com/office/drawing/2014/main" id="{59321FDF-AB7A-4D78-B290-A4AE8CF99478}"/>
                </a:ext>
              </a:extLst>
            </p:cNvPr>
            <p:cNvSpPr/>
            <p:nvPr/>
          </p:nvSpPr>
          <p:spPr>
            <a:xfrm>
              <a:off x="7206307" y="3433950"/>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D651FFDC-ED83-421F-AF89-3CB5CB2DA645}"/>
                </a:ext>
              </a:extLst>
            </p:cNvPr>
            <p:cNvSpPr/>
            <p:nvPr/>
          </p:nvSpPr>
          <p:spPr>
            <a:xfrm>
              <a:off x="8078743" y="3433950"/>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3B303AC1-B87A-439E-84A6-C2663F04D2C5}"/>
                </a:ext>
              </a:extLst>
            </p:cNvPr>
            <p:cNvSpPr/>
            <p:nvPr/>
          </p:nvSpPr>
          <p:spPr>
            <a:xfrm>
              <a:off x="6381030" y="3433950"/>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4F5B0820-E146-4375-828A-D8CC5C99D9E1}"/>
                </a:ext>
              </a:extLst>
            </p:cNvPr>
            <p:cNvSpPr/>
            <p:nvPr/>
          </p:nvSpPr>
          <p:spPr>
            <a:xfrm>
              <a:off x="9793903" y="3433950"/>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EB88ECFA-AC94-4B51-A3E1-1E11CC932E68}"/>
                </a:ext>
              </a:extLst>
            </p:cNvPr>
            <p:cNvSpPr/>
            <p:nvPr/>
          </p:nvSpPr>
          <p:spPr>
            <a:xfrm>
              <a:off x="10657291" y="3433950"/>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8C3BFFC4-B780-4C2A-8DD6-672C2B86A8AE}"/>
                </a:ext>
              </a:extLst>
            </p:cNvPr>
            <p:cNvSpPr/>
            <p:nvPr/>
          </p:nvSpPr>
          <p:spPr>
            <a:xfrm>
              <a:off x="8926480" y="3433950"/>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102C3C51-66B7-4DC4-881A-D40050E0B5F1}"/>
                </a:ext>
              </a:extLst>
            </p:cNvPr>
            <p:cNvSpPr/>
            <p:nvPr/>
          </p:nvSpPr>
          <p:spPr>
            <a:xfrm>
              <a:off x="11529622" y="3433950"/>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E85E4441-A032-4AF4-B8D2-E150CFCE2BE2}"/>
                </a:ext>
              </a:extLst>
            </p:cNvPr>
            <p:cNvSpPr/>
            <p:nvPr/>
          </p:nvSpPr>
          <p:spPr>
            <a:xfrm>
              <a:off x="2119281" y="3433950"/>
              <a:ext cx="182880" cy="1828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909B5928-78BC-449A-A7B2-329258CEBD45}"/>
                </a:ext>
              </a:extLst>
            </p:cNvPr>
            <p:cNvSpPr/>
            <p:nvPr/>
          </p:nvSpPr>
          <p:spPr>
            <a:xfrm>
              <a:off x="2942477" y="3433950"/>
              <a:ext cx="182880" cy="1828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A6A503E1-B607-414E-B3FE-9EDFA00F0741}"/>
                </a:ext>
              </a:extLst>
            </p:cNvPr>
            <p:cNvSpPr/>
            <p:nvPr/>
          </p:nvSpPr>
          <p:spPr>
            <a:xfrm>
              <a:off x="1227795" y="3433950"/>
              <a:ext cx="182880" cy="182880"/>
            </a:xfrm>
            <a:prstGeom prst="ellipse">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6BB31F61-2F50-4BCB-98A0-F4AD8EC9918B}"/>
                </a:ext>
              </a:extLst>
            </p:cNvPr>
            <p:cNvSpPr/>
            <p:nvPr/>
          </p:nvSpPr>
          <p:spPr>
            <a:xfrm>
              <a:off x="4668842" y="3433950"/>
              <a:ext cx="182880" cy="18288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D28CD963-09B7-4A92-92F1-72FC58ABB481}"/>
                </a:ext>
              </a:extLst>
            </p:cNvPr>
            <p:cNvSpPr/>
            <p:nvPr/>
          </p:nvSpPr>
          <p:spPr>
            <a:xfrm>
              <a:off x="3824156" y="3433950"/>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FF7C0F23-EB14-45CD-BC8B-C801EE47FF69}"/>
                </a:ext>
              </a:extLst>
            </p:cNvPr>
            <p:cNvSpPr/>
            <p:nvPr/>
          </p:nvSpPr>
          <p:spPr>
            <a:xfrm>
              <a:off x="5528073" y="3433950"/>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5" name="Group 234">
            <a:extLst>
              <a:ext uri="{FF2B5EF4-FFF2-40B4-BE49-F238E27FC236}">
                <a16:creationId xmlns:a16="http://schemas.microsoft.com/office/drawing/2014/main" id="{965ACECF-ABAB-491E-9F54-06BAA7D4BDB3}"/>
              </a:ext>
            </a:extLst>
          </p:cNvPr>
          <p:cNvGrpSpPr/>
          <p:nvPr/>
        </p:nvGrpSpPr>
        <p:grpSpPr>
          <a:xfrm>
            <a:off x="1218509" y="2776333"/>
            <a:ext cx="10484707" cy="182880"/>
            <a:chOff x="1227795" y="2790736"/>
            <a:chExt cx="10484707" cy="182880"/>
          </a:xfrm>
        </p:grpSpPr>
        <p:sp>
          <p:nvSpPr>
            <p:cNvPr id="92" name="Oval 91">
              <a:extLst>
                <a:ext uri="{FF2B5EF4-FFF2-40B4-BE49-F238E27FC236}">
                  <a16:creationId xmlns:a16="http://schemas.microsoft.com/office/drawing/2014/main" id="{612D2985-CCDB-4C05-9DDC-B5ECBB85B41A}"/>
                </a:ext>
              </a:extLst>
            </p:cNvPr>
            <p:cNvSpPr/>
            <p:nvPr/>
          </p:nvSpPr>
          <p:spPr>
            <a:xfrm>
              <a:off x="2119281" y="2790736"/>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6B248A16-3C91-4E1E-8261-6850755AA00A}"/>
                </a:ext>
              </a:extLst>
            </p:cNvPr>
            <p:cNvSpPr/>
            <p:nvPr/>
          </p:nvSpPr>
          <p:spPr>
            <a:xfrm>
              <a:off x="4668842" y="2790736"/>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1D6CA0A1-3458-4F0C-B043-80ACF9440462}"/>
                </a:ext>
              </a:extLst>
            </p:cNvPr>
            <p:cNvSpPr/>
            <p:nvPr/>
          </p:nvSpPr>
          <p:spPr>
            <a:xfrm>
              <a:off x="9793903" y="2790736"/>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FBD4790-8C41-469A-86CA-DC1E9E03C1FF}"/>
                </a:ext>
              </a:extLst>
            </p:cNvPr>
            <p:cNvSpPr/>
            <p:nvPr/>
          </p:nvSpPr>
          <p:spPr>
            <a:xfrm>
              <a:off x="2942477" y="2790736"/>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AEB22453-653D-4DA5-9FB4-E9364BA942F7}"/>
                </a:ext>
              </a:extLst>
            </p:cNvPr>
            <p:cNvSpPr/>
            <p:nvPr/>
          </p:nvSpPr>
          <p:spPr>
            <a:xfrm>
              <a:off x="5528073" y="2790736"/>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808A83FD-000A-4F04-A8A4-653F7B9FB6C0}"/>
                </a:ext>
              </a:extLst>
            </p:cNvPr>
            <p:cNvSpPr/>
            <p:nvPr/>
          </p:nvSpPr>
          <p:spPr>
            <a:xfrm>
              <a:off x="3824156" y="2790736"/>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F20D31A0-D77B-41BA-B632-BEEDE0A2F634}"/>
                </a:ext>
              </a:extLst>
            </p:cNvPr>
            <p:cNvSpPr/>
            <p:nvPr/>
          </p:nvSpPr>
          <p:spPr>
            <a:xfrm>
              <a:off x="7206307" y="2790736"/>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EBF1D54C-68F7-4025-A3BA-914B8BD8D5EC}"/>
                </a:ext>
              </a:extLst>
            </p:cNvPr>
            <p:cNvSpPr/>
            <p:nvPr/>
          </p:nvSpPr>
          <p:spPr>
            <a:xfrm>
              <a:off x="8078743" y="2790736"/>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E5749976-B7C6-4DD0-B44A-8824B2500180}"/>
                </a:ext>
              </a:extLst>
            </p:cNvPr>
            <p:cNvSpPr/>
            <p:nvPr/>
          </p:nvSpPr>
          <p:spPr>
            <a:xfrm>
              <a:off x="8926480" y="2790736"/>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57C3E673-86E3-4262-888A-D1B3B11060CA}"/>
                </a:ext>
              </a:extLst>
            </p:cNvPr>
            <p:cNvSpPr/>
            <p:nvPr/>
          </p:nvSpPr>
          <p:spPr>
            <a:xfrm>
              <a:off x="1227795" y="2790736"/>
              <a:ext cx="182880" cy="18288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6DAEBFE3-5018-4B71-B632-30385786567D}"/>
                </a:ext>
              </a:extLst>
            </p:cNvPr>
            <p:cNvSpPr/>
            <p:nvPr/>
          </p:nvSpPr>
          <p:spPr>
            <a:xfrm>
              <a:off x="6381030" y="2790736"/>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24E182EE-2ECC-4671-BFF3-80B27D341CE6}"/>
                </a:ext>
              </a:extLst>
            </p:cNvPr>
            <p:cNvSpPr/>
            <p:nvPr/>
          </p:nvSpPr>
          <p:spPr>
            <a:xfrm>
              <a:off x="10657291" y="2790736"/>
              <a:ext cx="182880" cy="182880"/>
            </a:xfrm>
            <a:prstGeom prst="ellipse">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3176869F-0630-4D5E-8CC2-D977AD8BF6D5}"/>
                </a:ext>
              </a:extLst>
            </p:cNvPr>
            <p:cNvSpPr/>
            <p:nvPr/>
          </p:nvSpPr>
          <p:spPr>
            <a:xfrm>
              <a:off x="11529622" y="2790736"/>
              <a:ext cx="182880" cy="182880"/>
            </a:xfrm>
            <a:prstGeom prst="ellipse">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0" name="Group 239">
            <a:extLst>
              <a:ext uri="{FF2B5EF4-FFF2-40B4-BE49-F238E27FC236}">
                <a16:creationId xmlns:a16="http://schemas.microsoft.com/office/drawing/2014/main" id="{E99B800D-B97F-429A-AE41-5D949C2E3267}"/>
              </a:ext>
            </a:extLst>
          </p:cNvPr>
          <p:cNvGrpSpPr/>
          <p:nvPr/>
        </p:nvGrpSpPr>
        <p:grpSpPr>
          <a:xfrm>
            <a:off x="1218509" y="4384600"/>
            <a:ext cx="10484707" cy="182880"/>
            <a:chOff x="1227795" y="4384386"/>
            <a:chExt cx="10484707" cy="182880"/>
          </a:xfrm>
        </p:grpSpPr>
        <p:sp>
          <p:nvSpPr>
            <p:cNvPr id="131" name="Oval 130">
              <a:extLst>
                <a:ext uri="{FF2B5EF4-FFF2-40B4-BE49-F238E27FC236}">
                  <a16:creationId xmlns:a16="http://schemas.microsoft.com/office/drawing/2014/main" id="{114E3C90-DFAF-4CBA-9180-B216EEC629DA}"/>
                </a:ext>
              </a:extLst>
            </p:cNvPr>
            <p:cNvSpPr/>
            <p:nvPr/>
          </p:nvSpPr>
          <p:spPr>
            <a:xfrm>
              <a:off x="2942477" y="4384386"/>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BEE2DBFE-5FEE-4960-9294-D4EA13FBC293}"/>
                </a:ext>
              </a:extLst>
            </p:cNvPr>
            <p:cNvSpPr/>
            <p:nvPr/>
          </p:nvSpPr>
          <p:spPr>
            <a:xfrm>
              <a:off x="11529622" y="4384386"/>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2E02F44D-16C2-4C29-8927-50A2A62C023E}"/>
                </a:ext>
              </a:extLst>
            </p:cNvPr>
            <p:cNvSpPr/>
            <p:nvPr/>
          </p:nvSpPr>
          <p:spPr>
            <a:xfrm>
              <a:off x="1227795" y="4384386"/>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6BF75B7C-4E90-46D2-BE4F-3320E4BDBCB4}"/>
                </a:ext>
              </a:extLst>
            </p:cNvPr>
            <p:cNvSpPr/>
            <p:nvPr/>
          </p:nvSpPr>
          <p:spPr>
            <a:xfrm>
              <a:off x="10657291" y="4384386"/>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56922948-E7F9-4D2A-BB1D-62D8730AFDAB}"/>
                </a:ext>
              </a:extLst>
            </p:cNvPr>
            <p:cNvSpPr/>
            <p:nvPr/>
          </p:nvSpPr>
          <p:spPr>
            <a:xfrm>
              <a:off x="5528073" y="4384386"/>
              <a:ext cx="182880" cy="18288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8644FCA0-CA47-47DF-B478-E11EC1F03B3D}"/>
                </a:ext>
              </a:extLst>
            </p:cNvPr>
            <p:cNvSpPr/>
            <p:nvPr/>
          </p:nvSpPr>
          <p:spPr>
            <a:xfrm>
              <a:off x="8078743" y="4384386"/>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4F10F1D7-1349-4BC4-8331-8986516C07DB}"/>
                </a:ext>
              </a:extLst>
            </p:cNvPr>
            <p:cNvSpPr/>
            <p:nvPr/>
          </p:nvSpPr>
          <p:spPr>
            <a:xfrm>
              <a:off x="7221003" y="4384386"/>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11BBBA7A-EA8F-4905-9E4F-1FAA30B96F0A}"/>
                </a:ext>
              </a:extLst>
            </p:cNvPr>
            <p:cNvSpPr/>
            <p:nvPr/>
          </p:nvSpPr>
          <p:spPr>
            <a:xfrm>
              <a:off x="4668842" y="4384386"/>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1EFFE185-5655-45C2-9D63-6232955F2023}"/>
                </a:ext>
              </a:extLst>
            </p:cNvPr>
            <p:cNvSpPr/>
            <p:nvPr/>
          </p:nvSpPr>
          <p:spPr>
            <a:xfrm>
              <a:off x="8926480" y="4384386"/>
              <a:ext cx="182880" cy="182880"/>
            </a:xfrm>
            <a:prstGeom prst="ellipse">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E95E9DCB-B65F-478E-B566-0FF991846173}"/>
                </a:ext>
              </a:extLst>
            </p:cNvPr>
            <p:cNvSpPr/>
            <p:nvPr/>
          </p:nvSpPr>
          <p:spPr>
            <a:xfrm>
              <a:off x="2119281" y="4384386"/>
              <a:ext cx="182880" cy="182880"/>
            </a:xfrm>
            <a:prstGeom prst="ellips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69238755-FAFF-404E-A9F7-6D6FBE4D1EA2}"/>
                </a:ext>
              </a:extLst>
            </p:cNvPr>
            <p:cNvSpPr/>
            <p:nvPr/>
          </p:nvSpPr>
          <p:spPr>
            <a:xfrm>
              <a:off x="9793903" y="4384386"/>
              <a:ext cx="182880" cy="18288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22E32A91-136C-4775-B4B6-9196D80DFF89}"/>
                </a:ext>
              </a:extLst>
            </p:cNvPr>
            <p:cNvSpPr/>
            <p:nvPr/>
          </p:nvSpPr>
          <p:spPr>
            <a:xfrm>
              <a:off x="3824156" y="4384386"/>
              <a:ext cx="182880" cy="1828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00519ABF-6164-42E9-B6EB-FC3CB39325D2}"/>
                </a:ext>
              </a:extLst>
            </p:cNvPr>
            <p:cNvSpPr/>
            <p:nvPr/>
          </p:nvSpPr>
          <p:spPr>
            <a:xfrm>
              <a:off x="6381030" y="4384386"/>
              <a:ext cx="182880" cy="1828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 name="Group 238">
            <a:extLst>
              <a:ext uri="{FF2B5EF4-FFF2-40B4-BE49-F238E27FC236}">
                <a16:creationId xmlns:a16="http://schemas.microsoft.com/office/drawing/2014/main" id="{9576CAAF-E880-4F52-A2B6-999F51D0416C}"/>
              </a:ext>
            </a:extLst>
          </p:cNvPr>
          <p:cNvGrpSpPr/>
          <p:nvPr/>
        </p:nvGrpSpPr>
        <p:grpSpPr>
          <a:xfrm>
            <a:off x="1218509" y="4049604"/>
            <a:ext cx="10484707" cy="182880"/>
            <a:chOff x="1227795" y="4087599"/>
            <a:chExt cx="10484707" cy="182880"/>
          </a:xfrm>
        </p:grpSpPr>
        <p:sp>
          <p:nvSpPr>
            <p:cNvPr id="119" name="Oval 118">
              <a:extLst>
                <a:ext uri="{FF2B5EF4-FFF2-40B4-BE49-F238E27FC236}">
                  <a16:creationId xmlns:a16="http://schemas.microsoft.com/office/drawing/2014/main" id="{E4537797-3091-46D8-82A7-F2BA81FF9642}"/>
                </a:ext>
              </a:extLst>
            </p:cNvPr>
            <p:cNvSpPr/>
            <p:nvPr/>
          </p:nvSpPr>
          <p:spPr>
            <a:xfrm>
              <a:off x="1227795" y="4087599"/>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C84A8B9F-62DA-4B34-A878-ADFF72CF8402}"/>
                </a:ext>
              </a:extLst>
            </p:cNvPr>
            <p:cNvSpPr/>
            <p:nvPr/>
          </p:nvSpPr>
          <p:spPr>
            <a:xfrm>
              <a:off x="9793903" y="4087599"/>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36EF16DB-7D66-4CE1-8A56-DD015CC55B4A}"/>
                </a:ext>
              </a:extLst>
            </p:cNvPr>
            <p:cNvSpPr/>
            <p:nvPr/>
          </p:nvSpPr>
          <p:spPr>
            <a:xfrm>
              <a:off x="11529622" y="4087599"/>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D89232D-7584-4864-A7E9-B3983AAA9241}"/>
                </a:ext>
              </a:extLst>
            </p:cNvPr>
            <p:cNvSpPr/>
            <p:nvPr/>
          </p:nvSpPr>
          <p:spPr>
            <a:xfrm>
              <a:off x="8078743" y="4087599"/>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18D65CF9-B97A-49CB-84F1-F3D1F909D8DE}"/>
                </a:ext>
              </a:extLst>
            </p:cNvPr>
            <p:cNvSpPr/>
            <p:nvPr/>
          </p:nvSpPr>
          <p:spPr>
            <a:xfrm>
              <a:off x="7206307" y="4087599"/>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8B2D1BBE-7D4C-4279-A893-324950F9FCC3}"/>
                </a:ext>
              </a:extLst>
            </p:cNvPr>
            <p:cNvSpPr/>
            <p:nvPr/>
          </p:nvSpPr>
          <p:spPr>
            <a:xfrm>
              <a:off x="6381030" y="4087599"/>
              <a:ext cx="182880" cy="1828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CF897F1D-0459-4719-8C99-0193E2850EDC}"/>
                </a:ext>
              </a:extLst>
            </p:cNvPr>
            <p:cNvSpPr/>
            <p:nvPr/>
          </p:nvSpPr>
          <p:spPr>
            <a:xfrm>
              <a:off x="3824156" y="4087599"/>
              <a:ext cx="182880" cy="182880"/>
            </a:xfrm>
            <a:prstGeom prst="ellipse">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6B7C43F5-083C-4B9F-A85E-B77FAB0BB370}"/>
                </a:ext>
              </a:extLst>
            </p:cNvPr>
            <p:cNvSpPr/>
            <p:nvPr/>
          </p:nvSpPr>
          <p:spPr>
            <a:xfrm>
              <a:off x="8926480" y="4087599"/>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DA985E3B-3E50-4FC7-8471-BBC15C39C7E7}"/>
                </a:ext>
              </a:extLst>
            </p:cNvPr>
            <p:cNvSpPr/>
            <p:nvPr/>
          </p:nvSpPr>
          <p:spPr>
            <a:xfrm>
              <a:off x="2942477" y="4087599"/>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FFFAD9F9-7D3A-40CC-B4E4-A03F4D3EB66F}"/>
                </a:ext>
              </a:extLst>
            </p:cNvPr>
            <p:cNvSpPr/>
            <p:nvPr/>
          </p:nvSpPr>
          <p:spPr>
            <a:xfrm>
              <a:off x="4668842" y="4087599"/>
              <a:ext cx="18288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AE496696-A194-4770-B0B5-100BE4C55DFB}"/>
                </a:ext>
              </a:extLst>
            </p:cNvPr>
            <p:cNvSpPr/>
            <p:nvPr/>
          </p:nvSpPr>
          <p:spPr>
            <a:xfrm>
              <a:off x="10657291" y="4087599"/>
              <a:ext cx="182880" cy="18288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CB959C3F-7164-4321-A415-1678FDC5295F}"/>
                </a:ext>
              </a:extLst>
            </p:cNvPr>
            <p:cNvSpPr/>
            <p:nvPr/>
          </p:nvSpPr>
          <p:spPr>
            <a:xfrm>
              <a:off x="5528073" y="4087599"/>
              <a:ext cx="182880" cy="18288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40F0246E-38FC-4CB8-B0A5-D4A24A0FED55}"/>
                </a:ext>
              </a:extLst>
            </p:cNvPr>
            <p:cNvSpPr/>
            <p:nvPr/>
          </p:nvSpPr>
          <p:spPr>
            <a:xfrm>
              <a:off x="2119281" y="4087599"/>
              <a:ext cx="182880" cy="182880"/>
            </a:xfrm>
            <a:prstGeom prst="ellipse">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8" name="Group 237">
            <a:extLst>
              <a:ext uri="{FF2B5EF4-FFF2-40B4-BE49-F238E27FC236}">
                <a16:creationId xmlns:a16="http://schemas.microsoft.com/office/drawing/2014/main" id="{7CE33124-CF56-4D3E-BE1F-54B3442A6F53}"/>
              </a:ext>
            </a:extLst>
          </p:cNvPr>
          <p:cNvGrpSpPr/>
          <p:nvPr/>
        </p:nvGrpSpPr>
        <p:grpSpPr>
          <a:xfrm>
            <a:off x="1218509" y="3716875"/>
            <a:ext cx="10484707" cy="182880"/>
            <a:chOff x="1227795" y="3757611"/>
            <a:chExt cx="10484707" cy="182880"/>
          </a:xfrm>
        </p:grpSpPr>
        <p:sp>
          <p:nvSpPr>
            <p:cNvPr id="103" name="Oval 102">
              <a:extLst>
                <a:ext uri="{FF2B5EF4-FFF2-40B4-BE49-F238E27FC236}">
                  <a16:creationId xmlns:a16="http://schemas.microsoft.com/office/drawing/2014/main" id="{4DBB8A1A-535B-4F16-8577-4EB8766D7CDF}"/>
                </a:ext>
              </a:extLst>
            </p:cNvPr>
            <p:cNvSpPr/>
            <p:nvPr/>
          </p:nvSpPr>
          <p:spPr>
            <a:xfrm>
              <a:off x="11529622" y="3757611"/>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BCB86A8C-5628-4CFD-8584-9D3EE71E6CEB}"/>
                </a:ext>
              </a:extLst>
            </p:cNvPr>
            <p:cNvSpPr/>
            <p:nvPr/>
          </p:nvSpPr>
          <p:spPr>
            <a:xfrm>
              <a:off x="4668842" y="3757611"/>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FDF32BF3-D059-4E44-8EF1-50CC9C9DDEA8}"/>
                </a:ext>
              </a:extLst>
            </p:cNvPr>
            <p:cNvSpPr/>
            <p:nvPr/>
          </p:nvSpPr>
          <p:spPr>
            <a:xfrm>
              <a:off x="8926480" y="3757611"/>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DAD66E7C-6773-4AC8-B089-060052298DD1}"/>
                </a:ext>
              </a:extLst>
            </p:cNvPr>
            <p:cNvSpPr/>
            <p:nvPr/>
          </p:nvSpPr>
          <p:spPr>
            <a:xfrm>
              <a:off x="2119281" y="3757611"/>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C07B7C48-7F83-4353-AB5C-D7EC9FF671AE}"/>
                </a:ext>
              </a:extLst>
            </p:cNvPr>
            <p:cNvSpPr/>
            <p:nvPr/>
          </p:nvSpPr>
          <p:spPr>
            <a:xfrm>
              <a:off x="10657291" y="3757611"/>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28078A2E-61E0-4F0C-AB4B-D3F4422545E4}"/>
                </a:ext>
              </a:extLst>
            </p:cNvPr>
            <p:cNvSpPr/>
            <p:nvPr/>
          </p:nvSpPr>
          <p:spPr>
            <a:xfrm>
              <a:off x="3824156" y="3757611"/>
              <a:ext cx="182880" cy="1828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50D101F9-1438-4BC0-8B9D-5DF13B4C7DE0}"/>
                </a:ext>
              </a:extLst>
            </p:cNvPr>
            <p:cNvSpPr/>
            <p:nvPr/>
          </p:nvSpPr>
          <p:spPr>
            <a:xfrm>
              <a:off x="5528073" y="3757611"/>
              <a:ext cx="182880" cy="1828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17427EC1-E2AD-4FD5-B466-D91A59EF0CE2}"/>
                </a:ext>
              </a:extLst>
            </p:cNvPr>
            <p:cNvSpPr/>
            <p:nvPr/>
          </p:nvSpPr>
          <p:spPr>
            <a:xfrm>
              <a:off x="2942477" y="3757611"/>
              <a:ext cx="182880" cy="182880"/>
            </a:xfrm>
            <a:prstGeom prst="ellipse">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9B013769-C74A-4E48-BC4A-68BFAEC95F7E}"/>
                </a:ext>
              </a:extLst>
            </p:cNvPr>
            <p:cNvSpPr/>
            <p:nvPr/>
          </p:nvSpPr>
          <p:spPr>
            <a:xfrm>
              <a:off x="7206307" y="3757611"/>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8DB64C20-7040-4B69-BA7B-8EF4B7BF16B5}"/>
                </a:ext>
              </a:extLst>
            </p:cNvPr>
            <p:cNvSpPr/>
            <p:nvPr/>
          </p:nvSpPr>
          <p:spPr>
            <a:xfrm>
              <a:off x="6381030" y="3757611"/>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B0FB19FB-BA7A-4431-BC0F-A45E79A87D34}"/>
                </a:ext>
              </a:extLst>
            </p:cNvPr>
            <p:cNvSpPr/>
            <p:nvPr/>
          </p:nvSpPr>
          <p:spPr>
            <a:xfrm>
              <a:off x="9793903" y="3757611"/>
              <a:ext cx="182880" cy="182880"/>
            </a:xfrm>
            <a:prstGeom prst="ellipse">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F1BFA8F1-BD36-4A9D-B178-285087668254}"/>
                </a:ext>
              </a:extLst>
            </p:cNvPr>
            <p:cNvSpPr/>
            <p:nvPr/>
          </p:nvSpPr>
          <p:spPr>
            <a:xfrm>
              <a:off x="8078743" y="3757611"/>
              <a:ext cx="18288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Rounded Corners 209">
              <a:extLst>
                <a:ext uri="{FF2B5EF4-FFF2-40B4-BE49-F238E27FC236}">
                  <a16:creationId xmlns:a16="http://schemas.microsoft.com/office/drawing/2014/main" id="{03BB5D6C-92C6-4F33-B345-43BA5C0F76FD}"/>
                </a:ext>
              </a:extLst>
            </p:cNvPr>
            <p:cNvSpPr/>
            <p:nvPr/>
          </p:nvSpPr>
          <p:spPr>
            <a:xfrm>
              <a:off x="1227795" y="3757611"/>
              <a:ext cx="182880" cy="18288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grpSp>
        <p:nvGrpSpPr>
          <p:cNvPr id="241" name="Group 240">
            <a:extLst>
              <a:ext uri="{FF2B5EF4-FFF2-40B4-BE49-F238E27FC236}">
                <a16:creationId xmlns:a16="http://schemas.microsoft.com/office/drawing/2014/main" id="{9D3E1E51-F676-49B4-9EB2-8E4C7C0A47AA}"/>
              </a:ext>
            </a:extLst>
          </p:cNvPr>
          <p:cNvGrpSpPr/>
          <p:nvPr/>
        </p:nvGrpSpPr>
        <p:grpSpPr>
          <a:xfrm>
            <a:off x="1213968" y="4695404"/>
            <a:ext cx="10484707" cy="182880"/>
            <a:chOff x="1227795" y="4718376"/>
            <a:chExt cx="10484707" cy="182880"/>
          </a:xfrm>
        </p:grpSpPr>
        <p:sp>
          <p:nvSpPr>
            <p:cNvPr id="125" name="Oval 124">
              <a:extLst>
                <a:ext uri="{FF2B5EF4-FFF2-40B4-BE49-F238E27FC236}">
                  <a16:creationId xmlns:a16="http://schemas.microsoft.com/office/drawing/2014/main" id="{F9A4F989-0A9E-4C9F-B280-8DC7C4BD72B0}"/>
                </a:ext>
              </a:extLst>
            </p:cNvPr>
            <p:cNvSpPr/>
            <p:nvPr/>
          </p:nvSpPr>
          <p:spPr>
            <a:xfrm>
              <a:off x="7206307" y="4718376"/>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C442D9BA-ED37-4468-B409-524026AEDF1C}"/>
                </a:ext>
              </a:extLst>
            </p:cNvPr>
            <p:cNvSpPr/>
            <p:nvPr/>
          </p:nvSpPr>
          <p:spPr>
            <a:xfrm>
              <a:off x="10657291" y="4718376"/>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CBF1BE56-9B52-45FF-8338-E49A0475E9EA}"/>
                </a:ext>
              </a:extLst>
            </p:cNvPr>
            <p:cNvSpPr/>
            <p:nvPr/>
          </p:nvSpPr>
          <p:spPr>
            <a:xfrm>
              <a:off x="8926480" y="4718376"/>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95E444ED-7A09-435D-B493-AA61EEC0074B}"/>
                </a:ext>
              </a:extLst>
            </p:cNvPr>
            <p:cNvSpPr/>
            <p:nvPr/>
          </p:nvSpPr>
          <p:spPr>
            <a:xfrm>
              <a:off x="9793903" y="4718376"/>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DD649EAC-4DE2-4169-92A9-74EA123115AE}"/>
                </a:ext>
              </a:extLst>
            </p:cNvPr>
            <p:cNvSpPr/>
            <p:nvPr/>
          </p:nvSpPr>
          <p:spPr>
            <a:xfrm>
              <a:off x="11529622" y="4718376"/>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611E03F1-498E-4FCC-8DB6-5D7F92A7BDBE}"/>
                </a:ext>
              </a:extLst>
            </p:cNvPr>
            <p:cNvSpPr/>
            <p:nvPr/>
          </p:nvSpPr>
          <p:spPr>
            <a:xfrm>
              <a:off x="1227795" y="4718376"/>
              <a:ext cx="182880" cy="1828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102DFC3D-58C2-4670-BDA9-E66E39BD92E7}"/>
                </a:ext>
              </a:extLst>
            </p:cNvPr>
            <p:cNvSpPr/>
            <p:nvPr/>
          </p:nvSpPr>
          <p:spPr>
            <a:xfrm>
              <a:off x="6381030" y="4718376"/>
              <a:ext cx="182880" cy="18288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E76CB5BC-BAE6-4056-9CC9-26B8DA69F09E}"/>
                </a:ext>
              </a:extLst>
            </p:cNvPr>
            <p:cNvSpPr/>
            <p:nvPr/>
          </p:nvSpPr>
          <p:spPr>
            <a:xfrm>
              <a:off x="8078743" y="4718376"/>
              <a:ext cx="182880" cy="182880"/>
            </a:xfrm>
            <a:prstGeom prst="ellipse">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635DB3E7-5B73-4A04-9948-170DB22E0827}"/>
                </a:ext>
              </a:extLst>
            </p:cNvPr>
            <p:cNvSpPr/>
            <p:nvPr/>
          </p:nvSpPr>
          <p:spPr>
            <a:xfrm>
              <a:off x="2942477" y="4718376"/>
              <a:ext cx="182880" cy="182880"/>
            </a:xfrm>
            <a:prstGeom prst="ellips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B93B7FD5-F04E-47A2-9415-67BF4D4D10D8}"/>
                </a:ext>
              </a:extLst>
            </p:cNvPr>
            <p:cNvSpPr/>
            <p:nvPr/>
          </p:nvSpPr>
          <p:spPr>
            <a:xfrm>
              <a:off x="3824156" y="4718376"/>
              <a:ext cx="182880" cy="18288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DB7EA7D6-6505-4289-A6E4-AAE5F5FBE52E}"/>
                </a:ext>
              </a:extLst>
            </p:cNvPr>
            <p:cNvSpPr/>
            <p:nvPr/>
          </p:nvSpPr>
          <p:spPr>
            <a:xfrm>
              <a:off x="5528073" y="4718376"/>
              <a:ext cx="182880" cy="182880"/>
            </a:xfrm>
            <a:prstGeom prst="ellipse">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Rounded Corners 210">
              <a:extLst>
                <a:ext uri="{FF2B5EF4-FFF2-40B4-BE49-F238E27FC236}">
                  <a16:creationId xmlns:a16="http://schemas.microsoft.com/office/drawing/2014/main" id="{1EC487CC-BACC-4C7B-8BAF-9986A8883BA8}"/>
                </a:ext>
              </a:extLst>
            </p:cNvPr>
            <p:cNvSpPr/>
            <p:nvPr/>
          </p:nvSpPr>
          <p:spPr>
            <a:xfrm>
              <a:off x="2119281" y="4718376"/>
              <a:ext cx="182880" cy="18288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12" name="Rectangle: Rounded Corners 211">
              <a:extLst>
                <a:ext uri="{FF2B5EF4-FFF2-40B4-BE49-F238E27FC236}">
                  <a16:creationId xmlns:a16="http://schemas.microsoft.com/office/drawing/2014/main" id="{DA81A55C-2490-48F5-9514-139AFDC21DE6}"/>
                </a:ext>
              </a:extLst>
            </p:cNvPr>
            <p:cNvSpPr/>
            <p:nvPr/>
          </p:nvSpPr>
          <p:spPr>
            <a:xfrm>
              <a:off x="4668842" y="4718376"/>
              <a:ext cx="182880" cy="18288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grpSp>
        <p:nvGrpSpPr>
          <p:cNvPr id="232" name="Group 231">
            <a:extLst>
              <a:ext uri="{FF2B5EF4-FFF2-40B4-BE49-F238E27FC236}">
                <a16:creationId xmlns:a16="http://schemas.microsoft.com/office/drawing/2014/main" id="{9BDC9D20-C26B-41D0-8296-77518AA60D67}"/>
              </a:ext>
            </a:extLst>
          </p:cNvPr>
          <p:cNvGrpSpPr/>
          <p:nvPr/>
        </p:nvGrpSpPr>
        <p:grpSpPr>
          <a:xfrm>
            <a:off x="1218509" y="2473826"/>
            <a:ext cx="10484707" cy="182880"/>
            <a:chOff x="1227795" y="2462407"/>
            <a:chExt cx="10484707" cy="182880"/>
          </a:xfrm>
        </p:grpSpPr>
        <p:sp>
          <p:nvSpPr>
            <p:cNvPr id="91" name="Oval 90">
              <a:extLst>
                <a:ext uri="{FF2B5EF4-FFF2-40B4-BE49-F238E27FC236}">
                  <a16:creationId xmlns:a16="http://schemas.microsoft.com/office/drawing/2014/main" id="{37667A86-82D9-4B42-A721-FC4B0BCAD774}"/>
                </a:ext>
              </a:extLst>
            </p:cNvPr>
            <p:cNvSpPr/>
            <p:nvPr/>
          </p:nvSpPr>
          <p:spPr>
            <a:xfrm>
              <a:off x="1227795"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2D29A893-F360-469D-B681-8CDF7CA2DF54}"/>
                </a:ext>
              </a:extLst>
            </p:cNvPr>
            <p:cNvSpPr/>
            <p:nvPr/>
          </p:nvSpPr>
          <p:spPr>
            <a:xfrm>
              <a:off x="2942477"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610593B-8958-451F-946E-1264E3F4FA65}"/>
                </a:ext>
              </a:extLst>
            </p:cNvPr>
            <p:cNvSpPr/>
            <p:nvPr/>
          </p:nvSpPr>
          <p:spPr>
            <a:xfrm>
              <a:off x="5528073"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8287A8DD-5E19-4A03-BA3F-9C8B7FF698AF}"/>
                </a:ext>
              </a:extLst>
            </p:cNvPr>
            <p:cNvSpPr/>
            <p:nvPr/>
          </p:nvSpPr>
          <p:spPr>
            <a:xfrm>
              <a:off x="7206307"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CFA35E7D-65E2-415B-A65F-BCDC078F62B9}"/>
                </a:ext>
              </a:extLst>
            </p:cNvPr>
            <p:cNvSpPr/>
            <p:nvPr/>
          </p:nvSpPr>
          <p:spPr>
            <a:xfrm>
              <a:off x="8078743"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8B4DE7D2-7C4D-49E8-8DA3-2942DA7B3466}"/>
                </a:ext>
              </a:extLst>
            </p:cNvPr>
            <p:cNvSpPr/>
            <p:nvPr/>
          </p:nvSpPr>
          <p:spPr>
            <a:xfrm>
              <a:off x="8926480"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9222A635-96B5-4BD9-93D8-B3D0751E5B56}"/>
                </a:ext>
              </a:extLst>
            </p:cNvPr>
            <p:cNvSpPr/>
            <p:nvPr/>
          </p:nvSpPr>
          <p:spPr>
            <a:xfrm>
              <a:off x="9793903"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7EA54C07-D72F-4295-A990-CF39B7DCEF8C}"/>
                </a:ext>
              </a:extLst>
            </p:cNvPr>
            <p:cNvSpPr/>
            <p:nvPr/>
          </p:nvSpPr>
          <p:spPr>
            <a:xfrm>
              <a:off x="2119281" y="2462407"/>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DE42C44F-290E-4495-A415-07EFF69E135C}"/>
                </a:ext>
              </a:extLst>
            </p:cNvPr>
            <p:cNvSpPr/>
            <p:nvPr/>
          </p:nvSpPr>
          <p:spPr>
            <a:xfrm>
              <a:off x="3824156" y="2462407"/>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6C273DD0-7EC3-4782-B453-274CB8E48CAA}"/>
                </a:ext>
              </a:extLst>
            </p:cNvPr>
            <p:cNvSpPr/>
            <p:nvPr/>
          </p:nvSpPr>
          <p:spPr>
            <a:xfrm>
              <a:off x="6381030"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DC6DE2E0-0386-4CBB-90EB-C49A1A86DE1B}"/>
                </a:ext>
              </a:extLst>
            </p:cNvPr>
            <p:cNvSpPr/>
            <p:nvPr/>
          </p:nvSpPr>
          <p:spPr>
            <a:xfrm>
              <a:off x="10657291" y="2462407"/>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94C6BDA6-9C7D-46AC-9535-0B7C0F531597}"/>
                </a:ext>
              </a:extLst>
            </p:cNvPr>
            <p:cNvSpPr/>
            <p:nvPr/>
          </p:nvSpPr>
          <p:spPr>
            <a:xfrm>
              <a:off x="11529622" y="2462407"/>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Rounded Corners 212">
              <a:extLst>
                <a:ext uri="{FF2B5EF4-FFF2-40B4-BE49-F238E27FC236}">
                  <a16:creationId xmlns:a16="http://schemas.microsoft.com/office/drawing/2014/main" id="{4FCE9203-D709-4F61-929D-B1D6D99E56D8}"/>
                </a:ext>
              </a:extLst>
            </p:cNvPr>
            <p:cNvSpPr/>
            <p:nvPr/>
          </p:nvSpPr>
          <p:spPr>
            <a:xfrm>
              <a:off x="4668842" y="2462407"/>
              <a:ext cx="182880" cy="18288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grpSp>
        <p:nvGrpSpPr>
          <p:cNvPr id="242" name="Group 241">
            <a:extLst>
              <a:ext uri="{FF2B5EF4-FFF2-40B4-BE49-F238E27FC236}">
                <a16:creationId xmlns:a16="http://schemas.microsoft.com/office/drawing/2014/main" id="{491DD759-200B-48E5-8145-C71870339793}"/>
              </a:ext>
            </a:extLst>
          </p:cNvPr>
          <p:cNvGrpSpPr/>
          <p:nvPr/>
        </p:nvGrpSpPr>
        <p:grpSpPr>
          <a:xfrm>
            <a:off x="1374607" y="2324732"/>
            <a:ext cx="2467045" cy="1751654"/>
            <a:chOff x="1435708" y="2311603"/>
            <a:chExt cx="2467045" cy="1751654"/>
          </a:xfrm>
        </p:grpSpPr>
        <p:cxnSp>
          <p:nvCxnSpPr>
            <p:cNvPr id="215" name="Straight Connector 214">
              <a:extLst>
                <a:ext uri="{FF2B5EF4-FFF2-40B4-BE49-F238E27FC236}">
                  <a16:creationId xmlns:a16="http://schemas.microsoft.com/office/drawing/2014/main" id="{EE2FE026-1F90-4834-80E6-46A29ECCB1DA}"/>
                </a:ext>
              </a:extLst>
            </p:cNvPr>
            <p:cNvCxnSpPr>
              <a:cxnSpLocks/>
              <a:stCxn id="119" idx="7"/>
              <a:endCxn id="120" idx="3"/>
            </p:cNvCxnSpPr>
            <p:nvPr/>
          </p:nvCxnSpPr>
          <p:spPr>
            <a:xfrm flipV="1">
              <a:off x="1435708" y="3225338"/>
              <a:ext cx="762170" cy="83791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466B7172-F658-4B0C-A027-89F6F94C8638}"/>
                </a:ext>
              </a:extLst>
            </p:cNvPr>
            <p:cNvCxnSpPr>
              <a:cxnSpLocks/>
              <a:stCxn id="120" idx="6"/>
              <a:endCxn id="121" idx="2"/>
            </p:cNvCxnSpPr>
            <p:nvPr/>
          </p:nvCxnSpPr>
          <p:spPr>
            <a:xfrm flipV="1">
              <a:off x="2353976" y="2854644"/>
              <a:ext cx="640316" cy="306036"/>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BB511AC6-970C-4F03-ACF0-91445CA06F10}"/>
                </a:ext>
              </a:extLst>
            </p:cNvPr>
            <p:cNvCxnSpPr>
              <a:cxnSpLocks/>
              <a:stCxn id="121" idx="6"/>
              <a:endCxn id="122" idx="3"/>
            </p:cNvCxnSpPr>
            <p:nvPr/>
          </p:nvCxnSpPr>
          <p:spPr>
            <a:xfrm flipV="1">
              <a:off x="3177172" y="2311603"/>
              <a:ext cx="725581" cy="543041"/>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43" name="Group 242">
            <a:extLst>
              <a:ext uri="{FF2B5EF4-FFF2-40B4-BE49-F238E27FC236}">
                <a16:creationId xmlns:a16="http://schemas.microsoft.com/office/drawing/2014/main" id="{C3536E45-89E4-458A-903C-52FAAF9762A1}"/>
              </a:ext>
            </a:extLst>
          </p:cNvPr>
          <p:cNvGrpSpPr/>
          <p:nvPr/>
        </p:nvGrpSpPr>
        <p:grpSpPr>
          <a:xfrm>
            <a:off x="5701667" y="2867773"/>
            <a:ext cx="1517595" cy="1854413"/>
            <a:chOff x="5685263" y="2864928"/>
            <a:chExt cx="1517595" cy="1854413"/>
          </a:xfrm>
        </p:grpSpPr>
        <p:cxnSp>
          <p:nvCxnSpPr>
            <p:cNvPr id="222" name="Straight Connector 221">
              <a:extLst>
                <a:ext uri="{FF2B5EF4-FFF2-40B4-BE49-F238E27FC236}">
                  <a16:creationId xmlns:a16="http://schemas.microsoft.com/office/drawing/2014/main" id="{321FF36B-7EA2-4D7C-8A22-E2D43C9A8F0A}"/>
                </a:ext>
              </a:extLst>
            </p:cNvPr>
            <p:cNvCxnSpPr>
              <a:cxnSpLocks/>
              <a:stCxn id="123" idx="6"/>
              <a:endCxn id="124" idx="5"/>
            </p:cNvCxnSpPr>
            <p:nvPr/>
          </p:nvCxnSpPr>
          <p:spPr>
            <a:xfrm>
              <a:off x="5685263" y="2864928"/>
              <a:ext cx="826175" cy="67041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C160A1DC-A8BC-41C4-81B1-EC433F23C404}"/>
                </a:ext>
              </a:extLst>
            </p:cNvPr>
            <p:cNvCxnSpPr>
              <a:cxnSpLocks/>
              <a:stCxn id="124" idx="5"/>
              <a:endCxn id="125" idx="1"/>
            </p:cNvCxnSpPr>
            <p:nvPr/>
          </p:nvCxnSpPr>
          <p:spPr>
            <a:xfrm>
              <a:off x="6511438" y="3535338"/>
              <a:ext cx="691420" cy="1184003"/>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44" name="Group 243">
            <a:extLst>
              <a:ext uri="{FF2B5EF4-FFF2-40B4-BE49-F238E27FC236}">
                <a16:creationId xmlns:a16="http://schemas.microsoft.com/office/drawing/2014/main" id="{24AEB208-DEB8-4A6F-B8B7-F3E43F140434}"/>
              </a:ext>
            </a:extLst>
          </p:cNvPr>
          <p:cNvGrpSpPr/>
          <p:nvPr/>
        </p:nvGrpSpPr>
        <p:grpSpPr>
          <a:xfrm>
            <a:off x="9100074" y="3808315"/>
            <a:ext cx="2447044" cy="1003449"/>
            <a:chOff x="9102646" y="3828100"/>
            <a:chExt cx="2447044" cy="1003449"/>
          </a:xfrm>
        </p:grpSpPr>
        <p:cxnSp>
          <p:nvCxnSpPr>
            <p:cNvPr id="226" name="Straight Connector 225">
              <a:extLst>
                <a:ext uri="{FF2B5EF4-FFF2-40B4-BE49-F238E27FC236}">
                  <a16:creationId xmlns:a16="http://schemas.microsoft.com/office/drawing/2014/main" id="{5D4AECE6-1A2F-442A-9E6E-C917151BA260}"/>
                </a:ext>
              </a:extLst>
            </p:cNvPr>
            <p:cNvCxnSpPr>
              <a:cxnSpLocks/>
              <a:stCxn id="126" idx="6"/>
              <a:endCxn id="127" idx="2"/>
            </p:cNvCxnSpPr>
            <p:nvPr/>
          </p:nvCxnSpPr>
          <p:spPr>
            <a:xfrm>
              <a:off x="9102646" y="3828100"/>
              <a:ext cx="684543" cy="3327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CCCDAD5-58F2-41FC-995D-F64847D5E92E}"/>
                </a:ext>
              </a:extLst>
            </p:cNvPr>
            <p:cNvCxnSpPr>
              <a:cxnSpLocks/>
              <a:stCxn id="127" idx="5"/>
            </p:cNvCxnSpPr>
            <p:nvPr/>
          </p:nvCxnSpPr>
          <p:spPr>
            <a:xfrm>
              <a:off x="9943287" y="4225487"/>
              <a:ext cx="844486" cy="606062"/>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D8FD654A-312B-45CD-B6FC-1A159527A35D}"/>
                </a:ext>
              </a:extLst>
            </p:cNvPr>
            <p:cNvCxnSpPr>
              <a:cxnSpLocks/>
              <a:stCxn id="128" idx="7"/>
              <a:endCxn id="129" idx="3"/>
            </p:cNvCxnSpPr>
            <p:nvPr/>
          </p:nvCxnSpPr>
          <p:spPr>
            <a:xfrm flipV="1">
              <a:off x="10802134" y="4225487"/>
              <a:ext cx="747556" cy="516484"/>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cxnSp>
        <p:nvCxnSpPr>
          <p:cNvPr id="5" name="Straight Connector 4">
            <a:extLst>
              <a:ext uri="{FF2B5EF4-FFF2-40B4-BE49-F238E27FC236}">
                <a16:creationId xmlns:a16="http://schemas.microsoft.com/office/drawing/2014/main" id="{8A338DEB-EFBD-46FE-9DBD-C5292EFA92F7}"/>
              </a:ext>
            </a:extLst>
          </p:cNvPr>
          <p:cNvCxnSpPr>
            <a:cxnSpLocks/>
            <a:endCxn id="143" idx="6"/>
          </p:cNvCxnSpPr>
          <p:nvPr/>
        </p:nvCxnSpPr>
        <p:spPr>
          <a:xfrm flipV="1">
            <a:off x="9978999" y="3473525"/>
            <a:ext cx="851886" cy="2772"/>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E87E90E-DE61-4D74-9CC3-9ED2C7D105A0}"/>
              </a:ext>
            </a:extLst>
          </p:cNvPr>
          <p:cNvCxnSpPr/>
          <p:nvPr/>
        </p:nvCxnSpPr>
        <p:spPr>
          <a:xfrm>
            <a:off x="10785201" y="3501312"/>
            <a:ext cx="868678" cy="1026956"/>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7CAB92-35A4-4E39-8F81-5447714B1819}"/>
              </a:ext>
            </a:extLst>
          </p:cNvPr>
          <p:cNvCxnSpPr/>
          <p:nvPr/>
        </p:nvCxnSpPr>
        <p:spPr>
          <a:xfrm flipH="1" flipV="1">
            <a:off x="9049813" y="2300284"/>
            <a:ext cx="862566" cy="1230095"/>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B993559-4FD5-4242-9761-13A4DA97DCA1}"/>
              </a:ext>
            </a:extLst>
          </p:cNvPr>
          <p:cNvCxnSpPr>
            <a:cxnSpLocks/>
            <a:stCxn id="141" idx="2"/>
            <a:endCxn id="139" idx="2"/>
          </p:cNvCxnSpPr>
          <p:nvPr/>
        </p:nvCxnSpPr>
        <p:spPr>
          <a:xfrm flipH="1">
            <a:off x="7219346" y="2260074"/>
            <a:ext cx="1697848" cy="0"/>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9DC33C4-637E-4847-AC58-17034FB7F0EB}"/>
              </a:ext>
            </a:extLst>
          </p:cNvPr>
          <p:cNvCxnSpPr>
            <a:cxnSpLocks/>
            <a:stCxn id="105" idx="6"/>
            <a:endCxn id="106" idx="2"/>
          </p:cNvCxnSpPr>
          <p:nvPr/>
        </p:nvCxnSpPr>
        <p:spPr>
          <a:xfrm flipV="1">
            <a:off x="2292875" y="2260074"/>
            <a:ext cx="640316" cy="30519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3A8C12C-4DF3-413D-8368-51E20034DB83}"/>
              </a:ext>
            </a:extLst>
          </p:cNvPr>
          <p:cNvCxnSpPr/>
          <p:nvPr/>
        </p:nvCxnSpPr>
        <p:spPr>
          <a:xfrm>
            <a:off x="3065228" y="2300284"/>
            <a:ext cx="906449" cy="31967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2A4E43-289F-4EAF-A16D-4DEC8AEE4D7D}"/>
              </a:ext>
            </a:extLst>
          </p:cNvPr>
          <p:cNvCxnSpPr/>
          <p:nvPr/>
        </p:nvCxnSpPr>
        <p:spPr>
          <a:xfrm>
            <a:off x="3955774" y="2612003"/>
            <a:ext cx="834887" cy="125941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D012B73-A56E-4A1C-B728-75BFCBC8D05D}"/>
              </a:ext>
            </a:extLst>
          </p:cNvPr>
          <p:cNvCxnSpPr>
            <a:cxnSpLocks/>
            <a:stCxn id="108" idx="7"/>
            <a:endCxn id="109" idx="3"/>
          </p:cNvCxnSpPr>
          <p:nvPr/>
        </p:nvCxnSpPr>
        <p:spPr>
          <a:xfrm flipV="1">
            <a:off x="4815654" y="2324732"/>
            <a:ext cx="729915" cy="1418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3ABA67A-78C2-44B3-BD1B-8F36982DE86F}"/>
              </a:ext>
            </a:extLst>
          </p:cNvPr>
          <p:cNvCxnSpPr/>
          <p:nvPr/>
        </p:nvCxnSpPr>
        <p:spPr>
          <a:xfrm>
            <a:off x="5645733" y="2276963"/>
            <a:ext cx="866385"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595590-3B7B-4D60-87C4-671CD205FD16}"/>
              </a:ext>
            </a:extLst>
          </p:cNvPr>
          <p:cNvCxnSpPr/>
          <p:nvPr/>
        </p:nvCxnSpPr>
        <p:spPr>
          <a:xfrm>
            <a:off x="6504167" y="2300284"/>
            <a:ext cx="818984" cy="121896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E5F07EF-85E9-48C9-98B6-FBA6DD101363}"/>
              </a:ext>
            </a:extLst>
          </p:cNvPr>
          <p:cNvCxnSpPr>
            <a:cxnSpLocks/>
            <a:stCxn id="113" idx="6"/>
            <a:endCxn id="114" idx="6"/>
          </p:cNvCxnSpPr>
          <p:nvPr/>
        </p:nvCxnSpPr>
        <p:spPr>
          <a:xfrm>
            <a:off x="7379901" y="3473525"/>
            <a:ext cx="87243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CDE855E-7D02-4B15-8150-FB1CF6428471}"/>
              </a:ext>
            </a:extLst>
          </p:cNvPr>
          <p:cNvCxnSpPr>
            <a:cxnSpLocks/>
            <a:stCxn id="114" idx="6"/>
            <a:endCxn id="115" idx="2"/>
          </p:cNvCxnSpPr>
          <p:nvPr/>
        </p:nvCxnSpPr>
        <p:spPr>
          <a:xfrm flipV="1">
            <a:off x="8252337" y="3173809"/>
            <a:ext cx="664857" cy="29971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C335F3B-179C-4172-AC31-D0B3E58022B9}"/>
              </a:ext>
            </a:extLst>
          </p:cNvPr>
          <p:cNvCxnSpPr/>
          <p:nvPr/>
        </p:nvCxnSpPr>
        <p:spPr>
          <a:xfrm flipV="1">
            <a:off x="9912379" y="2223634"/>
            <a:ext cx="805189" cy="69822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AA2B2DC-6208-4AE6-8F76-A35E6A6FE213}"/>
              </a:ext>
            </a:extLst>
          </p:cNvPr>
          <p:cNvCxnSpPr>
            <a:cxnSpLocks/>
            <a:stCxn id="117" idx="6"/>
            <a:endCxn id="118" idx="2"/>
          </p:cNvCxnSpPr>
          <p:nvPr/>
        </p:nvCxnSpPr>
        <p:spPr>
          <a:xfrm>
            <a:off x="10830885" y="2260074"/>
            <a:ext cx="689451"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C1A8680-47EC-4D52-B562-F28B0DF6610A}"/>
              </a:ext>
            </a:extLst>
          </p:cNvPr>
          <p:cNvCxnSpPr>
            <a:cxnSpLocks/>
            <a:stCxn id="91" idx="6"/>
            <a:endCxn id="92" idx="2"/>
          </p:cNvCxnSpPr>
          <p:nvPr/>
        </p:nvCxnSpPr>
        <p:spPr>
          <a:xfrm>
            <a:off x="1401389" y="2565266"/>
            <a:ext cx="708606" cy="302507"/>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D76D03E-F4C2-4C03-BE3A-1340713F7CC2}"/>
              </a:ext>
            </a:extLst>
          </p:cNvPr>
          <p:cNvCxnSpPr>
            <a:cxnSpLocks/>
            <a:stCxn id="92" idx="6"/>
            <a:endCxn id="93" idx="2"/>
          </p:cNvCxnSpPr>
          <p:nvPr/>
        </p:nvCxnSpPr>
        <p:spPr>
          <a:xfrm flipV="1">
            <a:off x="2292875" y="2565266"/>
            <a:ext cx="640316" cy="302507"/>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650170A-8E55-4B67-8255-C226E4918DCB}"/>
              </a:ext>
            </a:extLst>
          </p:cNvPr>
          <p:cNvCxnSpPr>
            <a:cxnSpLocks/>
            <a:stCxn id="94" idx="2"/>
            <a:endCxn id="93" idx="6"/>
          </p:cNvCxnSpPr>
          <p:nvPr/>
        </p:nvCxnSpPr>
        <p:spPr>
          <a:xfrm flipH="1" flipV="1">
            <a:off x="3116071" y="2565266"/>
            <a:ext cx="698799" cy="60854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5418E86-79C0-4A91-971C-464FFD1DBEFC}"/>
              </a:ext>
            </a:extLst>
          </p:cNvPr>
          <p:cNvCxnSpPr>
            <a:cxnSpLocks/>
            <a:stCxn id="94" idx="6"/>
          </p:cNvCxnSpPr>
          <p:nvPr/>
        </p:nvCxnSpPr>
        <p:spPr>
          <a:xfrm flipV="1">
            <a:off x="3997750" y="2594083"/>
            <a:ext cx="1515995" cy="579726"/>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5BF20E0-0E8B-41B3-A796-8FB73C60588C}"/>
              </a:ext>
            </a:extLst>
          </p:cNvPr>
          <p:cNvCxnSpPr>
            <a:cxnSpLocks/>
            <a:stCxn id="96" idx="6"/>
            <a:endCxn id="101" idx="2"/>
          </p:cNvCxnSpPr>
          <p:nvPr/>
        </p:nvCxnSpPr>
        <p:spPr>
          <a:xfrm>
            <a:off x="5701667" y="2565266"/>
            <a:ext cx="408295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BCB1F3A-5910-41F9-BBA1-CCC1678E9364}"/>
              </a:ext>
            </a:extLst>
          </p:cNvPr>
          <p:cNvCxnSpPr>
            <a:cxnSpLocks/>
            <a:endCxn id="101" idx="6"/>
          </p:cNvCxnSpPr>
          <p:nvPr/>
        </p:nvCxnSpPr>
        <p:spPr>
          <a:xfrm flipH="1" flipV="1">
            <a:off x="9967497" y="2565266"/>
            <a:ext cx="817704" cy="647061"/>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3D6D93-BE36-4488-A501-A1B3C64E427B}"/>
              </a:ext>
            </a:extLst>
          </p:cNvPr>
          <p:cNvCxnSpPr/>
          <p:nvPr/>
        </p:nvCxnSpPr>
        <p:spPr>
          <a:xfrm flipH="1" flipV="1">
            <a:off x="10798614" y="3212327"/>
            <a:ext cx="855265" cy="659086"/>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BC9B3D6-8C3D-4A05-A2E4-254BEEFBBD87}"/>
              </a:ext>
            </a:extLst>
          </p:cNvPr>
          <p:cNvCxnSpPr>
            <a:cxnSpLocks/>
            <a:endCxn id="177" idx="1"/>
          </p:cNvCxnSpPr>
          <p:nvPr/>
        </p:nvCxnSpPr>
        <p:spPr>
          <a:xfrm>
            <a:off x="4802588" y="3519245"/>
            <a:ext cx="742981" cy="892137"/>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B2AA625-103C-45F5-B4BD-5128707118D9}"/>
              </a:ext>
            </a:extLst>
          </p:cNvPr>
          <p:cNvCxnSpPr>
            <a:cxnSpLocks/>
            <a:stCxn id="177" idx="6"/>
          </p:cNvCxnSpPr>
          <p:nvPr/>
        </p:nvCxnSpPr>
        <p:spPr>
          <a:xfrm>
            <a:off x="5701667" y="4476040"/>
            <a:ext cx="802500" cy="348162"/>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FE43FFD-2598-441B-B3E8-71B0CF481487}"/>
              </a:ext>
            </a:extLst>
          </p:cNvPr>
          <p:cNvCxnSpPr>
            <a:endCxn id="179" idx="3"/>
          </p:cNvCxnSpPr>
          <p:nvPr/>
        </p:nvCxnSpPr>
        <p:spPr>
          <a:xfrm flipV="1">
            <a:off x="6504167" y="3238467"/>
            <a:ext cx="719636" cy="1585735"/>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2FE00EB-4E28-4D64-8138-2703E0EB9706}"/>
              </a:ext>
            </a:extLst>
          </p:cNvPr>
          <p:cNvCxnSpPr>
            <a:cxnSpLocks/>
            <a:stCxn id="179" idx="6"/>
            <a:endCxn id="180" idx="2"/>
          </p:cNvCxnSpPr>
          <p:nvPr/>
        </p:nvCxnSpPr>
        <p:spPr>
          <a:xfrm>
            <a:off x="7379901" y="3173809"/>
            <a:ext cx="689556" cy="0"/>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D337720-A889-4AF3-AC0A-1B901C5CEF09}"/>
              </a:ext>
            </a:extLst>
          </p:cNvPr>
          <p:cNvCxnSpPr>
            <a:cxnSpLocks/>
            <a:stCxn id="171" idx="7"/>
            <a:endCxn id="174" idx="3"/>
          </p:cNvCxnSpPr>
          <p:nvPr/>
        </p:nvCxnSpPr>
        <p:spPr>
          <a:xfrm flipV="1">
            <a:off x="1374607" y="2324732"/>
            <a:ext cx="762170" cy="1084135"/>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C26D4DC-0144-4CC1-AAD0-BE13FA54880C}"/>
              </a:ext>
            </a:extLst>
          </p:cNvPr>
          <p:cNvCxnSpPr>
            <a:cxnSpLocks/>
            <a:endCxn id="172" idx="1"/>
          </p:cNvCxnSpPr>
          <p:nvPr/>
        </p:nvCxnSpPr>
        <p:spPr>
          <a:xfrm>
            <a:off x="2246243" y="2300284"/>
            <a:ext cx="713730" cy="1443373"/>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838065C-38EE-44AC-AF87-17CCA552F581}"/>
              </a:ext>
            </a:extLst>
          </p:cNvPr>
          <p:cNvCxnSpPr>
            <a:cxnSpLocks/>
            <a:stCxn id="172" idx="6"/>
            <a:endCxn id="173" idx="5"/>
          </p:cNvCxnSpPr>
          <p:nvPr/>
        </p:nvCxnSpPr>
        <p:spPr>
          <a:xfrm>
            <a:off x="3116071" y="3808315"/>
            <a:ext cx="854897" cy="397387"/>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1362845-6F3C-42F7-864E-44FDBC419296}"/>
              </a:ext>
            </a:extLst>
          </p:cNvPr>
          <p:cNvCxnSpPr>
            <a:cxnSpLocks/>
            <a:stCxn id="146" idx="6"/>
            <a:endCxn id="147" idx="2"/>
          </p:cNvCxnSpPr>
          <p:nvPr/>
        </p:nvCxnSpPr>
        <p:spPr>
          <a:xfrm flipV="1">
            <a:off x="3116071" y="2867773"/>
            <a:ext cx="698799" cy="306036"/>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640F530-665C-4F8E-BD85-8D19BE96308D}"/>
              </a:ext>
            </a:extLst>
          </p:cNvPr>
          <p:cNvCxnSpPr>
            <a:cxnSpLocks/>
            <a:stCxn id="148" idx="6"/>
            <a:endCxn id="149" idx="2"/>
          </p:cNvCxnSpPr>
          <p:nvPr/>
        </p:nvCxnSpPr>
        <p:spPr>
          <a:xfrm>
            <a:off x="5701667" y="3173809"/>
            <a:ext cx="670077"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12969-D864-4E40-9BCA-B00C67CEA925}"/>
              </a:ext>
            </a:extLst>
          </p:cNvPr>
          <p:cNvCxnSpPr/>
          <p:nvPr/>
        </p:nvCxnSpPr>
        <p:spPr>
          <a:xfrm>
            <a:off x="6504167" y="3212327"/>
            <a:ext cx="818984" cy="96802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5CCDD02-5A5C-4067-B0AF-B2BFD1149262}"/>
              </a:ext>
            </a:extLst>
          </p:cNvPr>
          <p:cNvCxnSpPr/>
          <p:nvPr/>
        </p:nvCxnSpPr>
        <p:spPr>
          <a:xfrm flipV="1">
            <a:off x="9068065" y="3192152"/>
            <a:ext cx="775871" cy="265222"/>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3ED4D4E-D17C-4802-844C-F1A89E970062}"/>
              </a:ext>
            </a:extLst>
          </p:cNvPr>
          <p:cNvCxnSpPr>
            <a:cxnSpLocks/>
            <a:endCxn id="153" idx="1"/>
          </p:cNvCxnSpPr>
          <p:nvPr/>
        </p:nvCxnSpPr>
        <p:spPr>
          <a:xfrm>
            <a:off x="9912379" y="3212327"/>
            <a:ext cx="762408" cy="1199055"/>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F2C2C03-7598-488F-99FA-2CC48E974C21}"/>
              </a:ext>
            </a:extLst>
          </p:cNvPr>
          <p:cNvCxnSpPr>
            <a:cxnSpLocks/>
            <a:stCxn id="153" idx="7"/>
            <a:endCxn id="154" idx="3"/>
          </p:cNvCxnSpPr>
          <p:nvPr/>
        </p:nvCxnSpPr>
        <p:spPr>
          <a:xfrm flipV="1">
            <a:off x="10804103" y="3538183"/>
            <a:ext cx="743015" cy="873199"/>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94BF98A-254E-417F-A183-AB9D409F942D}"/>
              </a:ext>
            </a:extLst>
          </p:cNvPr>
          <p:cNvCxnSpPr>
            <a:cxnSpLocks/>
            <a:stCxn id="164" idx="7"/>
            <a:endCxn id="165" idx="3"/>
          </p:cNvCxnSpPr>
          <p:nvPr/>
        </p:nvCxnSpPr>
        <p:spPr>
          <a:xfrm flipV="1">
            <a:off x="1370066" y="3538183"/>
            <a:ext cx="766711" cy="1184003"/>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06F2A04-7582-4790-A80E-ED61EB40E204}"/>
              </a:ext>
            </a:extLst>
          </p:cNvPr>
          <p:cNvCxnSpPr>
            <a:cxnSpLocks/>
            <a:stCxn id="165" idx="6"/>
            <a:endCxn id="166" idx="2"/>
          </p:cNvCxnSpPr>
          <p:nvPr/>
        </p:nvCxnSpPr>
        <p:spPr>
          <a:xfrm>
            <a:off x="2292875" y="3473525"/>
            <a:ext cx="640316"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DFFA32E-5A10-4955-B91B-68CAE10117BE}"/>
              </a:ext>
            </a:extLst>
          </p:cNvPr>
          <p:cNvCxnSpPr>
            <a:cxnSpLocks/>
            <a:stCxn id="166" idx="6"/>
          </p:cNvCxnSpPr>
          <p:nvPr/>
        </p:nvCxnSpPr>
        <p:spPr>
          <a:xfrm>
            <a:off x="3116071" y="3473525"/>
            <a:ext cx="839703" cy="397888"/>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4CAB31E-7394-408C-A7B0-F5E8C8FDB583}"/>
              </a:ext>
            </a:extLst>
          </p:cNvPr>
          <p:cNvCxnSpPr>
            <a:cxnSpLocks/>
            <a:stCxn id="168" idx="6"/>
          </p:cNvCxnSpPr>
          <p:nvPr/>
        </p:nvCxnSpPr>
        <p:spPr>
          <a:xfrm>
            <a:off x="5701667" y="3808315"/>
            <a:ext cx="810451" cy="383226"/>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51D8DB01-3882-41EE-8700-6F49F4E4F03C}"/>
              </a:ext>
            </a:extLst>
          </p:cNvPr>
          <p:cNvCxnSpPr/>
          <p:nvPr/>
        </p:nvCxnSpPr>
        <p:spPr>
          <a:xfrm>
            <a:off x="2246243" y="3836504"/>
            <a:ext cx="834887" cy="691764"/>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64889A52-A42C-4341-AD81-8C0ECD4E018E}"/>
              </a:ext>
            </a:extLst>
          </p:cNvPr>
          <p:cNvCxnSpPr/>
          <p:nvPr/>
        </p:nvCxnSpPr>
        <p:spPr>
          <a:xfrm>
            <a:off x="6504167" y="3871413"/>
            <a:ext cx="852223" cy="656855"/>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9683B60-6A3A-4B46-8274-BD6B1CBF4E94}"/>
              </a:ext>
            </a:extLst>
          </p:cNvPr>
          <p:cNvCxnSpPr>
            <a:cxnSpLocks/>
            <a:stCxn id="190" idx="6"/>
            <a:endCxn id="132" idx="2"/>
          </p:cNvCxnSpPr>
          <p:nvPr/>
        </p:nvCxnSpPr>
        <p:spPr>
          <a:xfrm flipV="1">
            <a:off x="7394597" y="4141044"/>
            <a:ext cx="674860" cy="334996"/>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D316484-120F-4F20-8D4F-C16A662CCBDF}"/>
              </a:ext>
            </a:extLst>
          </p:cNvPr>
          <p:cNvCxnSpPr/>
          <p:nvPr/>
        </p:nvCxnSpPr>
        <p:spPr>
          <a:xfrm>
            <a:off x="8221649" y="4191541"/>
            <a:ext cx="828164" cy="632661"/>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9D98C47-F3DA-4F12-860F-95222129CAED}"/>
              </a:ext>
            </a:extLst>
          </p:cNvPr>
          <p:cNvCxnSpPr/>
          <p:nvPr/>
        </p:nvCxnSpPr>
        <p:spPr>
          <a:xfrm>
            <a:off x="9049813" y="4786844"/>
            <a:ext cx="89594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01E0A451-9926-4799-8AE1-B4F3FA944E5D}"/>
              </a:ext>
            </a:extLst>
          </p:cNvPr>
          <p:cNvCxnSpPr>
            <a:cxnSpLocks/>
            <a:endCxn id="135" idx="3"/>
          </p:cNvCxnSpPr>
          <p:nvPr/>
        </p:nvCxnSpPr>
        <p:spPr>
          <a:xfrm flipV="1">
            <a:off x="9912379" y="3872973"/>
            <a:ext cx="762408" cy="933113"/>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D9F1FE5A-29FB-4FA2-92EF-790FBD15F4A5}"/>
              </a:ext>
            </a:extLst>
          </p:cNvPr>
          <p:cNvCxnSpPr/>
          <p:nvPr/>
        </p:nvCxnSpPr>
        <p:spPr>
          <a:xfrm>
            <a:off x="10798614" y="3836504"/>
            <a:ext cx="855265" cy="987698"/>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DB2EB0A-7E79-4002-A05B-439CD09D5B4A}"/>
              </a:ext>
            </a:extLst>
          </p:cNvPr>
          <p:cNvCxnSpPr/>
          <p:nvPr/>
        </p:nvCxnSpPr>
        <p:spPr>
          <a:xfrm>
            <a:off x="2246243" y="4500438"/>
            <a:ext cx="818985" cy="323764"/>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31668D74-4531-4341-A2F5-F16F63C7367D}"/>
              </a:ext>
            </a:extLst>
          </p:cNvPr>
          <p:cNvCxnSpPr>
            <a:cxnSpLocks/>
            <a:stCxn id="188" idx="7"/>
            <a:endCxn id="182" idx="3"/>
          </p:cNvCxnSpPr>
          <p:nvPr/>
        </p:nvCxnSpPr>
        <p:spPr>
          <a:xfrm flipV="1">
            <a:off x="3089289" y="3538183"/>
            <a:ext cx="752363" cy="538203"/>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2713F62-54E1-4C7D-AFD2-78C8EE88DB34}"/>
              </a:ext>
            </a:extLst>
          </p:cNvPr>
          <p:cNvCxnSpPr>
            <a:cxnSpLocks/>
            <a:stCxn id="187" idx="6"/>
            <a:endCxn id="181" idx="3"/>
          </p:cNvCxnSpPr>
          <p:nvPr/>
        </p:nvCxnSpPr>
        <p:spPr>
          <a:xfrm flipV="1">
            <a:off x="5701667" y="2932431"/>
            <a:ext cx="696859" cy="541094"/>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41B8581-15C1-46B2-B8C4-3C10BCEE794E}"/>
              </a:ext>
            </a:extLst>
          </p:cNvPr>
          <p:cNvCxnSpPr/>
          <p:nvPr/>
        </p:nvCxnSpPr>
        <p:spPr>
          <a:xfrm>
            <a:off x="6512118" y="2921856"/>
            <a:ext cx="811033" cy="914648"/>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F96C2A6-49BB-4A44-8AF2-4DA525AF9860}"/>
              </a:ext>
            </a:extLst>
          </p:cNvPr>
          <p:cNvCxnSpPr/>
          <p:nvPr/>
        </p:nvCxnSpPr>
        <p:spPr>
          <a:xfrm>
            <a:off x="7323151" y="3836504"/>
            <a:ext cx="898498" cy="691764"/>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C2E10D5-1C1A-4C18-834F-2A5DD3E75F70}"/>
              </a:ext>
            </a:extLst>
          </p:cNvPr>
          <p:cNvCxnSpPr>
            <a:cxnSpLocks/>
            <a:stCxn id="184" idx="7"/>
            <a:endCxn id="185" idx="7"/>
          </p:cNvCxnSpPr>
          <p:nvPr/>
        </p:nvCxnSpPr>
        <p:spPr>
          <a:xfrm flipV="1">
            <a:off x="8221047" y="4076386"/>
            <a:ext cx="865771" cy="380084"/>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2BBF02A-86A1-4DCC-8673-B621820142D5}"/>
              </a:ext>
            </a:extLst>
          </p:cNvPr>
          <p:cNvCxnSpPr>
            <a:cxnSpLocks/>
            <a:stCxn id="191" idx="7"/>
            <a:endCxn id="148" idx="2"/>
          </p:cNvCxnSpPr>
          <p:nvPr/>
        </p:nvCxnSpPr>
        <p:spPr>
          <a:xfrm flipV="1">
            <a:off x="4815654" y="3146756"/>
            <a:ext cx="725677" cy="1260118"/>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002281B-5F25-4117-9D6C-99D48817FE36}"/>
              </a:ext>
            </a:extLst>
          </p:cNvPr>
          <p:cNvCxnSpPr>
            <a:cxnSpLocks/>
            <a:stCxn id="191" idx="1"/>
          </p:cNvCxnSpPr>
          <p:nvPr/>
        </p:nvCxnSpPr>
        <p:spPr>
          <a:xfrm flipH="1" flipV="1">
            <a:off x="3955774" y="2929104"/>
            <a:ext cx="730564" cy="1482278"/>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5D93CCC7-298E-47AA-8517-8D13C7444242}"/>
              </a:ext>
            </a:extLst>
          </p:cNvPr>
          <p:cNvCxnSpPr/>
          <p:nvPr/>
        </p:nvCxnSpPr>
        <p:spPr>
          <a:xfrm>
            <a:off x="7330488" y="2867773"/>
            <a:ext cx="1726662"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6B110342-45C5-4BE0-9408-A35C240B0D7D}"/>
              </a:ext>
            </a:extLst>
          </p:cNvPr>
          <p:cNvCxnSpPr>
            <a:cxnSpLocks/>
            <a:endCxn id="161" idx="2"/>
          </p:cNvCxnSpPr>
          <p:nvPr/>
        </p:nvCxnSpPr>
        <p:spPr>
          <a:xfrm flipV="1">
            <a:off x="9006648" y="2260074"/>
            <a:ext cx="777969" cy="620311"/>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FB6FC0B3-806B-4D41-827F-81AC807B74D4}"/>
              </a:ext>
            </a:extLst>
          </p:cNvPr>
          <p:cNvCxnSpPr>
            <a:stCxn id="161" idx="6"/>
          </p:cNvCxnSpPr>
          <p:nvPr/>
        </p:nvCxnSpPr>
        <p:spPr>
          <a:xfrm>
            <a:off x="9967497" y="2260074"/>
            <a:ext cx="817704" cy="355905"/>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8440305F-0FBE-4718-AE0A-68FE440B8BD3}"/>
              </a:ext>
            </a:extLst>
          </p:cNvPr>
          <p:cNvCxnSpPr/>
          <p:nvPr/>
        </p:nvCxnSpPr>
        <p:spPr>
          <a:xfrm>
            <a:off x="10798614" y="2585598"/>
            <a:ext cx="85526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C0E9ADB-DB9B-48D4-9D19-A5F211A7FFB4}"/>
              </a:ext>
            </a:extLst>
          </p:cNvPr>
          <p:cNvCxnSpPr>
            <a:cxnSpLocks/>
            <a:stCxn id="192" idx="6"/>
            <a:endCxn id="193" idx="2"/>
          </p:cNvCxnSpPr>
          <p:nvPr/>
        </p:nvCxnSpPr>
        <p:spPr>
          <a:xfrm flipV="1">
            <a:off x="8247796" y="4476040"/>
            <a:ext cx="669398" cy="310804"/>
          </a:xfrm>
          <a:prstGeom prst="line">
            <a:avLst/>
          </a:prstGeom>
          <a:ln w="28575">
            <a:solidFill>
              <a:srgbClr val="FFCCFF"/>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F1782987-5A37-4940-A4F5-A60D3F5DBC95}"/>
              </a:ext>
            </a:extLst>
          </p:cNvPr>
          <p:cNvCxnSpPr>
            <a:cxnSpLocks/>
            <a:stCxn id="193" idx="7"/>
            <a:endCxn id="194" idx="3"/>
          </p:cNvCxnSpPr>
          <p:nvPr/>
        </p:nvCxnSpPr>
        <p:spPr>
          <a:xfrm flipV="1">
            <a:off x="9073292" y="3872973"/>
            <a:ext cx="738107" cy="538409"/>
          </a:xfrm>
          <a:prstGeom prst="line">
            <a:avLst/>
          </a:prstGeom>
          <a:ln w="28575">
            <a:solidFill>
              <a:srgbClr val="FFCCFF"/>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7A95F158-CF83-4929-86ED-A5B70E7A3F2C}"/>
              </a:ext>
            </a:extLst>
          </p:cNvPr>
          <p:cNvCxnSpPr>
            <a:endCxn id="195" idx="1"/>
          </p:cNvCxnSpPr>
          <p:nvPr/>
        </p:nvCxnSpPr>
        <p:spPr>
          <a:xfrm flipV="1">
            <a:off x="9912379" y="2803115"/>
            <a:ext cx="762408" cy="1033389"/>
          </a:xfrm>
          <a:prstGeom prst="line">
            <a:avLst/>
          </a:prstGeom>
          <a:ln w="28575">
            <a:solidFill>
              <a:srgbClr val="FFCCFF"/>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47F370F9-680C-4ABC-A0C0-734C09BD7FC7}"/>
              </a:ext>
            </a:extLst>
          </p:cNvPr>
          <p:cNvCxnSpPr/>
          <p:nvPr/>
        </p:nvCxnSpPr>
        <p:spPr>
          <a:xfrm flipH="1">
            <a:off x="10798614" y="2921856"/>
            <a:ext cx="855265" cy="0"/>
          </a:xfrm>
          <a:prstGeom prst="line">
            <a:avLst/>
          </a:prstGeom>
          <a:ln w="28575">
            <a:solidFill>
              <a:srgbClr val="FFCCFF"/>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57B6493-4213-4EF1-8F3D-F0DAF2A40259}"/>
              </a:ext>
            </a:extLst>
          </p:cNvPr>
          <p:cNvCxnSpPr>
            <a:cxnSpLocks/>
            <a:stCxn id="202" idx="6"/>
            <a:endCxn id="203" idx="2"/>
          </p:cNvCxnSpPr>
          <p:nvPr/>
        </p:nvCxnSpPr>
        <p:spPr>
          <a:xfrm flipV="1">
            <a:off x="9967497" y="4141044"/>
            <a:ext cx="680508" cy="334996"/>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F10907EA-5031-45F7-8C9E-B382A99611BC}"/>
              </a:ext>
            </a:extLst>
          </p:cNvPr>
          <p:cNvCxnSpPr>
            <a:cxnSpLocks/>
          </p:cNvCxnSpPr>
          <p:nvPr/>
        </p:nvCxnSpPr>
        <p:spPr>
          <a:xfrm flipV="1">
            <a:off x="9057150" y="2862922"/>
            <a:ext cx="791435" cy="33906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C54FD00-CB08-C847-FC31-588F7890C9B7}"/>
              </a:ext>
            </a:extLst>
          </p:cNvPr>
          <p:cNvSpPr txBox="1"/>
          <p:nvPr/>
        </p:nvSpPr>
        <p:spPr>
          <a:xfrm>
            <a:off x="11721314" y="6436348"/>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ITC Franklin Gothic Std Book"/>
              </a:rPr>
              <a:t>28</a:t>
            </a:r>
          </a:p>
        </p:txBody>
      </p:sp>
      <p:sp>
        <p:nvSpPr>
          <p:cNvPr id="6" name="Arrow: Down 5">
            <a:extLst>
              <a:ext uri="{FF2B5EF4-FFF2-40B4-BE49-F238E27FC236}">
                <a16:creationId xmlns:a16="http://schemas.microsoft.com/office/drawing/2014/main" id="{A43EC104-4000-BFFD-9055-F5302437513D}"/>
              </a:ext>
            </a:extLst>
          </p:cNvPr>
          <p:cNvSpPr/>
          <p:nvPr/>
        </p:nvSpPr>
        <p:spPr>
          <a:xfrm rot="3208799">
            <a:off x="913393" y="1621675"/>
            <a:ext cx="808614" cy="1120918"/>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2442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7" name="Table 246">
            <a:extLst>
              <a:ext uri="{FF2B5EF4-FFF2-40B4-BE49-F238E27FC236}">
                <a16:creationId xmlns:a16="http://schemas.microsoft.com/office/drawing/2014/main" id="{218B4515-396F-4485-B164-8A1E6A7A2390}"/>
              </a:ext>
            </a:extLst>
          </p:cNvPr>
          <p:cNvGraphicFramePr>
            <a:graphicFrameLocks noGrp="1"/>
          </p:cNvGraphicFramePr>
          <p:nvPr/>
        </p:nvGraphicFramePr>
        <p:xfrm>
          <a:off x="108536" y="1459952"/>
          <a:ext cx="11974929" cy="4533340"/>
        </p:xfrm>
        <a:graphic>
          <a:graphicData uri="http://schemas.openxmlformats.org/drawingml/2006/table">
            <a:tbl>
              <a:tblPr/>
              <a:tblGrid>
                <a:gridCol w="855352">
                  <a:extLst>
                    <a:ext uri="{9D8B030D-6E8A-4147-A177-3AD203B41FA5}">
                      <a16:colId xmlns:a16="http://schemas.microsoft.com/office/drawing/2014/main" val="249332079"/>
                    </a:ext>
                  </a:extLst>
                </a:gridCol>
                <a:gridCol w="855352">
                  <a:extLst>
                    <a:ext uri="{9D8B030D-6E8A-4147-A177-3AD203B41FA5}">
                      <a16:colId xmlns:a16="http://schemas.microsoft.com/office/drawing/2014/main" val="840727389"/>
                    </a:ext>
                  </a:extLst>
                </a:gridCol>
                <a:gridCol w="860381">
                  <a:extLst>
                    <a:ext uri="{9D8B030D-6E8A-4147-A177-3AD203B41FA5}">
                      <a16:colId xmlns:a16="http://schemas.microsoft.com/office/drawing/2014/main" val="1740766960"/>
                    </a:ext>
                  </a:extLst>
                </a:gridCol>
                <a:gridCol w="850324">
                  <a:extLst>
                    <a:ext uri="{9D8B030D-6E8A-4147-A177-3AD203B41FA5}">
                      <a16:colId xmlns:a16="http://schemas.microsoft.com/office/drawing/2014/main" val="1237397172"/>
                    </a:ext>
                  </a:extLst>
                </a:gridCol>
                <a:gridCol w="855352">
                  <a:extLst>
                    <a:ext uri="{9D8B030D-6E8A-4147-A177-3AD203B41FA5}">
                      <a16:colId xmlns:a16="http://schemas.microsoft.com/office/drawing/2014/main" val="4071339098"/>
                    </a:ext>
                  </a:extLst>
                </a:gridCol>
                <a:gridCol w="855352">
                  <a:extLst>
                    <a:ext uri="{9D8B030D-6E8A-4147-A177-3AD203B41FA5}">
                      <a16:colId xmlns:a16="http://schemas.microsoft.com/office/drawing/2014/main" val="4281762544"/>
                    </a:ext>
                  </a:extLst>
                </a:gridCol>
                <a:gridCol w="855352">
                  <a:extLst>
                    <a:ext uri="{9D8B030D-6E8A-4147-A177-3AD203B41FA5}">
                      <a16:colId xmlns:a16="http://schemas.microsoft.com/office/drawing/2014/main" val="3764597578"/>
                    </a:ext>
                  </a:extLst>
                </a:gridCol>
                <a:gridCol w="855352">
                  <a:extLst>
                    <a:ext uri="{9D8B030D-6E8A-4147-A177-3AD203B41FA5}">
                      <a16:colId xmlns:a16="http://schemas.microsoft.com/office/drawing/2014/main" val="4131792991"/>
                    </a:ext>
                  </a:extLst>
                </a:gridCol>
                <a:gridCol w="855352">
                  <a:extLst>
                    <a:ext uri="{9D8B030D-6E8A-4147-A177-3AD203B41FA5}">
                      <a16:colId xmlns:a16="http://schemas.microsoft.com/office/drawing/2014/main" val="3637234173"/>
                    </a:ext>
                  </a:extLst>
                </a:gridCol>
                <a:gridCol w="855352">
                  <a:extLst>
                    <a:ext uri="{9D8B030D-6E8A-4147-A177-3AD203B41FA5}">
                      <a16:colId xmlns:a16="http://schemas.microsoft.com/office/drawing/2014/main" val="1271872596"/>
                    </a:ext>
                  </a:extLst>
                </a:gridCol>
                <a:gridCol w="855352">
                  <a:extLst>
                    <a:ext uri="{9D8B030D-6E8A-4147-A177-3AD203B41FA5}">
                      <a16:colId xmlns:a16="http://schemas.microsoft.com/office/drawing/2014/main" val="4198258089"/>
                    </a:ext>
                  </a:extLst>
                </a:gridCol>
                <a:gridCol w="855352">
                  <a:extLst>
                    <a:ext uri="{9D8B030D-6E8A-4147-A177-3AD203B41FA5}">
                      <a16:colId xmlns:a16="http://schemas.microsoft.com/office/drawing/2014/main" val="4101064038"/>
                    </a:ext>
                  </a:extLst>
                </a:gridCol>
                <a:gridCol w="855352">
                  <a:extLst>
                    <a:ext uri="{9D8B030D-6E8A-4147-A177-3AD203B41FA5}">
                      <a16:colId xmlns:a16="http://schemas.microsoft.com/office/drawing/2014/main" val="1533403813"/>
                    </a:ext>
                  </a:extLst>
                </a:gridCol>
                <a:gridCol w="855352">
                  <a:extLst>
                    <a:ext uri="{9D8B030D-6E8A-4147-A177-3AD203B41FA5}">
                      <a16:colId xmlns:a16="http://schemas.microsoft.com/office/drawing/2014/main" val="121208577"/>
                    </a:ext>
                  </a:extLst>
                </a:gridCol>
              </a:tblGrid>
              <a:tr h="323810">
                <a:tc>
                  <a:txBody>
                    <a:bodyPr/>
                    <a:lstStyle/>
                    <a:p>
                      <a:pPr algn="ctr" fontAlgn="b"/>
                      <a:r>
                        <a:rPr lang="en-US" sz="1800" b="1" i="0" u="none" strike="noStrike">
                          <a:solidFill>
                            <a:schemeClr val="tx1"/>
                          </a:solidFill>
                          <a:effectLst/>
                          <a:latin typeface="Calibri" panose="020F0502020204030204" pitchFamily="34" charset="0"/>
                        </a:rPr>
                        <a:t>Topic</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2008</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2009</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2010</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2011</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2012</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2013</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2014</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2015</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2016</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2017</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2018</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2019</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2020</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769798097"/>
                  </a:ext>
                </a:extLst>
              </a:tr>
              <a:tr h="323810">
                <a:tc>
                  <a:txBody>
                    <a:bodyPr/>
                    <a:lstStyle/>
                    <a:p>
                      <a:pPr algn="ctr" fontAlgn="b"/>
                      <a:r>
                        <a:rPr lang="en-US" sz="1200" b="1" i="0" u="none" strike="noStrike">
                          <a:solidFill>
                            <a:schemeClr val="bg1"/>
                          </a:solidFill>
                          <a:effectLst/>
                          <a:latin typeface="Calibri" panose="020F0502020204030204" pitchFamily="34" charset="0"/>
                        </a:rPr>
                        <a:t>cell</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solidFill>
                      <a:srgbClr val="C00000"/>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940846579"/>
                  </a:ext>
                </a:extLst>
              </a:tr>
              <a:tr h="323810">
                <a:tc>
                  <a:txBody>
                    <a:bodyPr/>
                    <a:lstStyle/>
                    <a:p>
                      <a:pPr marL="0" algn="ctr" defTabSz="914400" rtl="0" eaLnBrk="1" fontAlgn="b" latinLnBrk="0" hangingPunct="1"/>
                      <a:r>
                        <a:rPr lang="en-US" sz="1200" b="1" i="0" u="none" strike="noStrike" kern="1200">
                          <a:solidFill>
                            <a:schemeClr val="bg1"/>
                          </a:solidFill>
                          <a:effectLst/>
                          <a:latin typeface="Calibri" panose="020F0502020204030204" pitchFamily="34" charset="0"/>
                          <a:ea typeface="+mn-ea"/>
                          <a:cs typeface="+mn-cs"/>
                        </a:rPr>
                        <a:t>type</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marL="0" algn="ctr" defTabSz="914400" rtl="0" eaLnBrk="1" fontAlgn="b" latinLnBrk="0" hangingPunct="1"/>
                      <a:endParaRPr lang="en-US" sz="1200" b="0" i="0" u="none" strike="noStrike" kern="1200">
                        <a:solidFill>
                          <a:schemeClr val="tx1"/>
                        </a:solidFill>
                        <a:effectLst/>
                        <a:latin typeface="Calibri" panose="020F0502020204030204" pitchFamily="34" charset="0"/>
                        <a:ea typeface="+mn-ea"/>
                        <a:cs typeface="+mn-cs"/>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marL="0" algn="ctr" defTabSz="914400" rtl="0" eaLnBrk="1" fontAlgn="b" latinLnBrk="0" hangingPunct="1"/>
                      <a:endParaRPr lang="en-US" sz="1200" b="0" i="0" u="none" strike="noStrike" kern="1200">
                        <a:solidFill>
                          <a:schemeClr val="tx1"/>
                        </a:solidFill>
                        <a:effectLst/>
                        <a:latin typeface="Calibri" panose="020F0502020204030204" pitchFamily="34" charset="0"/>
                        <a:ea typeface="+mn-ea"/>
                        <a:cs typeface="+mn-cs"/>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283913749"/>
                  </a:ext>
                </a:extLst>
              </a:tr>
              <a:tr h="32381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50" b="1" i="0" u="none" strike="noStrike">
                          <a:solidFill>
                            <a:schemeClr val="bg1"/>
                          </a:solidFill>
                          <a:effectLst/>
                          <a:latin typeface="Calibri" panose="020F0502020204030204" pitchFamily="34" charset="0"/>
                        </a:rPr>
                        <a:t>differentiation</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b"/>
                      <a:endParaRPr lang="en-US" sz="105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35560635"/>
                  </a:ext>
                </a:extLst>
              </a:tr>
              <a:tr h="323810">
                <a:tc>
                  <a:txBody>
                    <a:bodyPr/>
                    <a:lstStyle/>
                    <a:p>
                      <a:pPr marL="0" algn="ctr" defTabSz="914400" rtl="0" eaLnBrk="1" fontAlgn="b" latinLnBrk="0" hangingPunct="1"/>
                      <a:r>
                        <a:rPr lang="en-US" sz="1200" b="1" i="0" u="none" strike="noStrike" kern="1200">
                          <a:solidFill>
                            <a:schemeClr val="bg1"/>
                          </a:solidFill>
                          <a:effectLst/>
                          <a:latin typeface="Calibri" panose="020F0502020204030204" pitchFamily="34" charset="0"/>
                          <a:ea typeface="+mn-ea"/>
                          <a:cs typeface="+mn-cs"/>
                        </a:rPr>
                        <a:t>cd4</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marL="0" algn="ctr" defTabSz="914400" rtl="0" eaLnBrk="1" fontAlgn="b" latinLnBrk="0" hangingPunct="1"/>
                      <a:endParaRPr lang="en-US" sz="1200" b="0" i="0" u="none" strike="noStrike" kern="1200">
                        <a:solidFill>
                          <a:schemeClr val="tx1"/>
                        </a:solidFill>
                        <a:effectLst/>
                        <a:latin typeface="Calibri" panose="020F0502020204030204" pitchFamily="34" charset="0"/>
                        <a:ea typeface="+mn-ea"/>
                        <a:cs typeface="+mn-cs"/>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05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641601528"/>
                  </a:ext>
                </a:extLst>
              </a:tr>
              <a:tr h="323810">
                <a:tc>
                  <a:txBody>
                    <a:bodyPr/>
                    <a:lstStyle/>
                    <a:p>
                      <a:pPr algn="ctr" fontAlgn="b"/>
                      <a:r>
                        <a:rPr lang="en-US" sz="1200" b="1" i="0" u="none" strike="noStrike">
                          <a:solidFill>
                            <a:schemeClr val="bg1"/>
                          </a:solidFill>
                          <a:effectLst/>
                          <a:latin typeface="Calibri" panose="020F0502020204030204" pitchFamily="34" charset="0"/>
                        </a:rPr>
                        <a:t>cellular</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849290762"/>
                  </a:ext>
                </a:extLst>
              </a:tr>
              <a:tr h="323810">
                <a:tc>
                  <a:txBody>
                    <a:bodyPr/>
                    <a:lstStyle/>
                    <a:p>
                      <a:pPr algn="ctr" fontAlgn="b"/>
                      <a:r>
                        <a:rPr lang="en-US" sz="1200" b="1" i="0" u="none" strike="noStrike">
                          <a:solidFill>
                            <a:schemeClr val="bg1"/>
                          </a:solidFill>
                          <a:effectLst/>
                          <a:latin typeface="Calibri" panose="020F0502020204030204" pitchFamily="34" charset="0"/>
                        </a:rPr>
                        <a:t>stem</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6600"/>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918356278"/>
                  </a:ext>
                </a:extLst>
              </a:tr>
              <a:tr h="323810">
                <a:tc>
                  <a:txBody>
                    <a:bodyPr/>
                    <a:lstStyle/>
                    <a:p>
                      <a:pPr algn="ctr" fontAlgn="b"/>
                      <a:r>
                        <a:rPr lang="en-US" sz="1200" b="1" i="0" u="none" strike="noStrike">
                          <a:solidFill>
                            <a:schemeClr val="bg1"/>
                          </a:solidFill>
                          <a:effectLst/>
                          <a:latin typeface="Calibri" panose="020F0502020204030204" pitchFamily="34" charset="0"/>
                        </a:rPr>
                        <a:t>antigen</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6">
                        <a:lumMod val="50000"/>
                      </a:schemeClr>
                    </a:solidFill>
                  </a:tcPr>
                </a:tc>
                <a:tc>
                  <a:txBody>
                    <a:bodyPr/>
                    <a:lstStyle/>
                    <a:p>
                      <a:pPr algn="ctr" fontAlgn="b"/>
                      <a:endParaRPr lang="en-US" sz="105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4123499726"/>
                  </a:ext>
                </a:extLst>
              </a:tr>
              <a:tr h="32381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a:solidFill>
                            <a:schemeClr val="bg1"/>
                          </a:solidFill>
                          <a:effectLst/>
                          <a:latin typeface="Calibri" panose="020F0502020204030204" pitchFamily="34" charset="0"/>
                        </a:rPr>
                        <a:t>tissue</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2F5597"/>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943164212"/>
                  </a:ext>
                </a:extLst>
              </a:tr>
              <a:tr h="32381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a:solidFill>
                            <a:schemeClr val="bg1"/>
                          </a:solidFill>
                          <a:effectLst/>
                          <a:latin typeface="Calibri" panose="020F0502020204030204" pitchFamily="34" charset="0"/>
                        </a:rPr>
                        <a:t>epithelial</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2">
                        <a:lumMod val="60000"/>
                        <a:lumOff val="40000"/>
                      </a:schemeClr>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750396604"/>
                  </a:ext>
                </a:extLst>
              </a:tr>
              <a:tr h="323810">
                <a:tc>
                  <a:txBody>
                    <a:bodyPr/>
                    <a:lstStyle/>
                    <a:p>
                      <a:pPr algn="ctr" fontAlgn="b"/>
                      <a:r>
                        <a:rPr lang="en-US" sz="1200" b="1" i="0" u="none" strike="noStrike">
                          <a:solidFill>
                            <a:schemeClr val="bg1"/>
                          </a:solidFill>
                          <a:effectLst/>
                          <a:latin typeface="Calibri" panose="020F0502020204030204" pitchFamily="34" charset="0"/>
                        </a:rPr>
                        <a:t>culture</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solidFill>
                      <a:schemeClr val="accent4">
                        <a:lumMod val="50000"/>
                      </a:schemeClr>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2587962"/>
                  </a:ext>
                </a:extLst>
              </a:tr>
              <a:tr h="323810">
                <a:tc>
                  <a:txBody>
                    <a:bodyPr/>
                    <a:lstStyle/>
                    <a:p>
                      <a:pPr algn="ctr" fontAlgn="b"/>
                      <a:endParaRPr lang="en-US" sz="1200" b="0" i="0" u="none" strike="noStrike">
                        <a:solidFill>
                          <a:schemeClr val="bg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200" b="1" i="0" u="none" strike="noStrike" kern="1200">
                          <a:solidFill>
                            <a:schemeClr val="tx1"/>
                          </a:solidFill>
                          <a:effectLst/>
                          <a:latin typeface="Calibri" panose="020F0502020204030204" pitchFamily="34" charset="0"/>
                          <a:ea typeface="+mn-ea"/>
                          <a:cs typeface="+mn-cs"/>
                        </a:rPr>
                        <a:t>progenitor</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a:solidFill>
                            <a:schemeClr val="tx1"/>
                          </a:solidFill>
                          <a:effectLst/>
                          <a:latin typeface="Calibri" panose="020F0502020204030204" pitchFamily="34" charset="0"/>
                        </a:rPr>
                        <a:t>line</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999"/>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a:solidFill>
                            <a:schemeClr val="tx1"/>
                          </a:solidFill>
                          <a:effectLst/>
                          <a:latin typeface="Calibri" panose="020F0502020204030204" pitchFamily="34" charset="0"/>
                        </a:rPr>
                        <a:t>cd8</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DB9CA"/>
                    </a:solidFill>
                  </a:tcPr>
                </a:tc>
                <a:tc>
                  <a:txBody>
                    <a:bodyPr/>
                    <a:lstStyle/>
                    <a:p>
                      <a:pPr algn="ctr" fontAlgn="b"/>
                      <a:r>
                        <a:rPr lang="en-US" sz="1200" b="1" i="0" u="none" strike="noStrike">
                          <a:solidFill>
                            <a:schemeClr val="tx1"/>
                          </a:solidFill>
                          <a:effectLst/>
                          <a:latin typeface="Calibri" panose="020F0502020204030204" pitchFamily="34" charset="0"/>
                        </a:rPr>
                        <a:t>specific</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US" sz="1200" b="1" i="0" u="none" strike="noStrike">
                          <a:solidFill>
                            <a:schemeClr val="tx1"/>
                          </a:solidFill>
                          <a:effectLst/>
                          <a:latin typeface="Calibri" panose="020F0502020204030204" pitchFamily="34" charset="0"/>
                        </a:rPr>
                        <a:t>tumor</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a:solidFill>
                            <a:schemeClr val="tx1"/>
                          </a:solidFill>
                          <a:effectLst/>
                          <a:latin typeface="Calibri" panose="020F0502020204030204" pitchFamily="34" charset="0"/>
                        </a:rPr>
                        <a:t>single</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err="1">
                          <a:solidFill>
                            <a:schemeClr val="bg1"/>
                          </a:solidFill>
                          <a:effectLst/>
                          <a:latin typeface="Calibri" panose="020F0502020204030204" pitchFamily="34" charset="0"/>
                        </a:rPr>
                        <a:t>nk</a:t>
                      </a:r>
                      <a:endParaRPr lang="en-US" sz="1200" b="1" i="0" u="none" strike="noStrike">
                        <a:solidFill>
                          <a:schemeClr val="bg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7003647"/>
                  </a:ext>
                </a:extLst>
              </a:tr>
              <a:tr h="323810">
                <a:tc>
                  <a:txBody>
                    <a:bodyPr/>
                    <a:lstStyle/>
                    <a:p>
                      <a:pPr algn="ctr" fontAlgn="b"/>
                      <a:endParaRPr lang="en-US" sz="1100" b="0" i="0" u="none" strike="noStrike">
                        <a:solidFill>
                          <a:schemeClr val="bg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50" b="1" i="0" u="none" strike="noStrike">
                          <a:solidFill>
                            <a:schemeClr val="tx1"/>
                          </a:solidFill>
                          <a:effectLst/>
                          <a:latin typeface="Calibri" panose="020F0502020204030204" pitchFamily="34" charset="0"/>
                        </a:rPr>
                        <a:t>hematopoietic</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a:solidFill>
                            <a:schemeClr val="bg1"/>
                          </a:solidFill>
                          <a:effectLst/>
                          <a:latin typeface="Calibri" panose="020F0502020204030204" pitchFamily="34" charset="0"/>
                        </a:rPr>
                        <a:t>migration</a:t>
                      </a:r>
                    </a:p>
                  </a:txBody>
                  <a:tcPr marL="7778" marR="7778" marT="777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a:solidFill>
                            <a:schemeClr val="bg1"/>
                          </a:solidFill>
                          <a:effectLst/>
                          <a:latin typeface="Calibri" panose="020F0502020204030204" pitchFamily="34" charset="0"/>
                        </a:rPr>
                        <a:t>express</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fontAlgn="b"/>
                      <a:r>
                        <a:rPr lang="en-US" sz="1200" b="1" i="0" u="none" strike="noStrike">
                          <a:solidFill>
                            <a:schemeClr val="bg1"/>
                          </a:solidFill>
                          <a:effectLst/>
                          <a:latin typeface="Calibri" panose="020F0502020204030204" pitchFamily="34" charset="0"/>
                        </a:rPr>
                        <a:t>human</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7097097"/>
                  </a:ext>
                </a:extLst>
              </a:tr>
              <a:tr h="323810">
                <a:tc>
                  <a:txBody>
                    <a:bodyPr/>
                    <a:lstStyle/>
                    <a:p>
                      <a:pPr algn="ctr" fontAlgn="b"/>
                      <a:endParaRPr lang="en-US" sz="1200" b="0" i="0" u="none" strike="noStrike">
                        <a:solidFill>
                          <a:schemeClr val="bg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05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a:solidFill>
                            <a:schemeClr val="tx1"/>
                          </a:solidFill>
                          <a:effectLst/>
                          <a:latin typeface="Calibri" panose="020F0502020204030204" pitchFamily="34" charset="0"/>
                        </a:rPr>
                        <a:t>proliferation</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a:solidFill>
                            <a:schemeClr val="tx1"/>
                          </a:solidFill>
                          <a:effectLst/>
                          <a:latin typeface="Calibri" panose="020F0502020204030204" pitchFamily="34" charset="0"/>
                        </a:rPr>
                        <a:t>mouse</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4556019"/>
                  </a:ext>
                </a:extLst>
              </a:tr>
            </a:tbl>
          </a:graphicData>
        </a:graphic>
      </p:graphicFrame>
      <p:sp>
        <p:nvSpPr>
          <p:cNvPr id="2" name="Title 1"/>
          <p:cNvSpPr>
            <a:spLocks noGrp="1"/>
          </p:cNvSpPr>
          <p:nvPr>
            <p:ph type="title" idx="4294967295"/>
          </p:nvPr>
        </p:nvSpPr>
        <p:spPr>
          <a:xfrm>
            <a:off x="261785" y="283922"/>
            <a:ext cx="11764487" cy="644660"/>
          </a:xfrm>
          <a:prstGeom prst="rect">
            <a:avLst/>
          </a:prstGeom>
        </p:spPr>
        <p:txBody>
          <a:bodyPr lIns="91440" tIns="45720" rIns="91440" bIns="45720" anchor="t">
            <a:noAutofit/>
          </a:bodyPr>
          <a:lstStyle/>
          <a:p>
            <a:pPr algn="ctr"/>
            <a:r>
              <a:rPr lang="en-US" b="1">
                <a:solidFill>
                  <a:srgbClr val="002060"/>
                </a:solidFill>
                <a:latin typeface="ITC Franklin Gothic Std Book"/>
              </a:rPr>
              <a:t>Top 10 Word Changes Across Time in Topic 1</a:t>
            </a:r>
          </a:p>
        </p:txBody>
      </p:sp>
      <p:grpSp>
        <p:nvGrpSpPr>
          <p:cNvPr id="234" name="Group 233">
            <a:extLst>
              <a:ext uri="{FF2B5EF4-FFF2-40B4-BE49-F238E27FC236}">
                <a16:creationId xmlns:a16="http://schemas.microsoft.com/office/drawing/2014/main" id="{B66F62B7-92A7-4811-9486-D1804A0A1AE3}"/>
              </a:ext>
            </a:extLst>
          </p:cNvPr>
          <p:cNvGrpSpPr/>
          <p:nvPr/>
        </p:nvGrpSpPr>
        <p:grpSpPr>
          <a:xfrm>
            <a:off x="1204865" y="1890816"/>
            <a:ext cx="10484707" cy="182880"/>
            <a:chOff x="1269568" y="1850898"/>
            <a:chExt cx="10484707" cy="182880"/>
          </a:xfrm>
        </p:grpSpPr>
        <p:sp>
          <p:nvSpPr>
            <p:cNvPr id="8" name="Oval 7">
              <a:extLst>
                <a:ext uri="{FF2B5EF4-FFF2-40B4-BE49-F238E27FC236}">
                  <a16:creationId xmlns:a16="http://schemas.microsoft.com/office/drawing/2014/main" id="{9455B62D-A325-49D7-82EF-707B906D3CBE}"/>
                </a:ext>
              </a:extLst>
            </p:cNvPr>
            <p:cNvSpPr/>
            <p:nvPr/>
          </p:nvSpPr>
          <p:spPr>
            <a:xfrm>
              <a:off x="1269568"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1D5C186-9562-43EA-AEE1-77E9FFAF9BC6}"/>
                </a:ext>
              </a:extLst>
            </p:cNvPr>
            <p:cNvSpPr/>
            <p:nvPr/>
          </p:nvSpPr>
          <p:spPr>
            <a:xfrm>
              <a:off x="2161054"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481C390-D30A-4B2C-A581-3446AD744206}"/>
                </a:ext>
              </a:extLst>
            </p:cNvPr>
            <p:cNvSpPr/>
            <p:nvPr/>
          </p:nvSpPr>
          <p:spPr>
            <a:xfrm>
              <a:off x="2984250"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C35E28B-72DC-402C-8C1A-8EFF450974DB}"/>
                </a:ext>
              </a:extLst>
            </p:cNvPr>
            <p:cNvSpPr/>
            <p:nvPr/>
          </p:nvSpPr>
          <p:spPr>
            <a:xfrm>
              <a:off x="3865929"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B3A1DA1-BDBD-4688-8C51-DF5782DE0C60}"/>
                </a:ext>
              </a:extLst>
            </p:cNvPr>
            <p:cNvSpPr/>
            <p:nvPr/>
          </p:nvSpPr>
          <p:spPr>
            <a:xfrm>
              <a:off x="4710615"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73F08C8-B88E-4037-B2C7-2EE63D51263B}"/>
                </a:ext>
              </a:extLst>
            </p:cNvPr>
            <p:cNvSpPr/>
            <p:nvPr/>
          </p:nvSpPr>
          <p:spPr>
            <a:xfrm>
              <a:off x="5569846"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8019AD1-808F-42F6-AF1A-A22F72A490C8}"/>
                </a:ext>
              </a:extLst>
            </p:cNvPr>
            <p:cNvSpPr/>
            <p:nvPr/>
          </p:nvSpPr>
          <p:spPr>
            <a:xfrm>
              <a:off x="6422803"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46F00A7-0E5B-45EF-8A25-5FA2086598D1}"/>
                </a:ext>
              </a:extLst>
            </p:cNvPr>
            <p:cNvSpPr/>
            <p:nvPr/>
          </p:nvSpPr>
          <p:spPr>
            <a:xfrm>
              <a:off x="7248080"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87BDF9A-1CA2-4558-AE3D-0592B34F0EEA}"/>
                </a:ext>
              </a:extLst>
            </p:cNvPr>
            <p:cNvSpPr/>
            <p:nvPr/>
          </p:nvSpPr>
          <p:spPr>
            <a:xfrm>
              <a:off x="8120516"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411389A-35F2-4CD8-8FF4-1771C8E577DE}"/>
                </a:ext>
              </a:extLst>
            </p:cNvPr>
            <p:cNvSpPr/>
            <p:nvPr/>
          </p:nvSpPr>
          <p:spPr>
            <a:xfrm>
              <a:off x="8968253"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D8FFD3D-D6AD-48E0-A932-C3241DE97070}"/>
                </a:ext>
              </a:extLst>
            </p:cNvPr>
            <p:cNvSpPr/>
            <p:nvPr/>
          </p:nvSpPr>
          <p:spPr>
            <a:xfrm>
              <a:off x="9835676"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66F2214-1BC1-42DA-B092-26A4CCA55AD9}"/>
                </a:ext>
              </a:extLst>
            </p:cNvPr>
            <p:cNvSpPr/>
            <p:nvPr/>
          </p:nvSpPr>
          <p:spPr>
            <a:xfrm>
              <a:off x="10699064"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4801FB1-79D5-4B6F-9F10-C527DB7EDA3E}"/>
                </a:ext>
              </a:extLst>
            </p:cNvPr>
            <p:cNvSpPr/>
            <p:nvPr/>
          </p:nvSpPr>
          <p:spPr>
            <a:xfrm>
              <a:off x="11571395"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02B2B2D2-7D52-4D22-8CFF-5A1FE9AAD603}"/>
                </a:ext>
              </a:extLst>
            </p:cNvPr>
            <p:cNvCxnSpPr>
              <a:cxnSpLocks/>
              <a:endCxn id="20" idx="2"/>
            </p:cNvCxnSpPr>
            <p:nvPr/>
          </p:nvCxnSpPr>
          <p:spPr>
            <a:xfrm>
              <a:off x="1409049" y="1938251"/>
              <a:ext cx="10162346" cy="408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33" name="Group 232">
            <a:extLst>
              <a:ext uri="{FF2B5EF4-FFF2-40B4-BE49-F238E27FC236}">
                <a16:creationId xmlns:a16="http://schemas.microsoft.com/office/drawing/2014/main" id="{7A734A34-5E6E-4546-A05B-AA0E475DAB98}"/>
              </a:ext>
            </a:extLst>
          </p:cNvPr>
          <p:cNvGrpSpPr/>
          <p:nvPr/>
        </p:nvGrpSpPr>
        <p:grpSpPr>
          <a:xfrm>
            <a:off x="1218509" y="2168634"/>
            <a:ext cx="10484707" cy="182880"/>
            <a:chOff x="1227795" y="2152062"/>
            <a:chExt cx="10484707" cy="182880"/>
          </a:xfrm>
        </p:grpSpPr>
        <p:sp>
          <p:nvSpPr>
            <p:cNvPr id="106" name="Oval 105">
              <a:extLst>
                <a:ext uri="{FF2B5EF4-FFF2-40B4-BE49-F238E27FC236}">
                  <a16:creationId xmlns:a16="http://schemas.microsoft.com/office/drawing/2014/main" id="{7001953A-A464-4928-893F-C78F2F8FBC83}"/>
                </a:ext>
              </a:extLst>
            </p:cNvPr>
            <p:cNvSpPr/>
            <p:nvPr/>
          </p:nvSpPr>
          <p:spPr>
            <a:xfrm>
              <a:off x="2942477" y="2152062"/>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610113AA-2788-4495-88AB-72FF51CD7F19}"/>
                </a:ext>
              </a:extLst>
            </p:cNvPr>
            <p:cNvSpPr/>
            <p:nvPr/>
          </p:nvSpPr>
          <p:spPr>
            <a:xfrm>
              <a:off x="5528073" y="2152062"/>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738D6C9F-A337-4421-AD37-46930FAFF0AC}"/>
                </a:ext>
              </a:extLst>
            </p:cNvPr>
            <p:cNvSpPr/>
            <p:nvPr/>
          </p:nvSpPr>
          <p:spPr>
            <a:xfrm>
              <a:off x="6381030" y="2152062"/>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961F1ADD-53BE-411D-A615-C8314DAD217E}"/>
                </a:ext>
              </a:extLst>
            </p:cNvPr>
            <p:cNvSpPr/>
            <p:nvPr/>
          </p:nvSpPr>
          <p:spPr>
            <a:xfrm>
              <a:off x="10657291" y="2152062"/>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0E9FD843-35AE-44E2-AD2B-64E029F8C00C}"/>
                </a:ext>
              </a:extLst>
            </p:cNvPr>
            <p:cNvSpPr/>
            <p:nvPr/>
          </p:nvSpPr>
          <p:spPr>
            <a:xfrm>
              <a:off x="11529622" y="2152062"/>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CC7FF84B-3653-48D9-90F5-A47320A07F75}"/>
                </a:ext>
              </a:extLst>
            </p:cNvPr>
            <p:cNvSpPr/>
            <p:nvPr/>
          </p:nvSpPr>
          <p:spPr>
            <a:xfrm>
              <a:off x="3824156" y="2152062"/>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E233602C-93B5-45AD-B0D9-9FE89E185726}"/>
                </a:ext>
              </a:extLst>
            </p:cNvPr>
            <p:cNvSpPr/>
            <p:nvPr/>
          </p:nvSpPr>
          <p:spPr>
            <a:xfrm>
              <a:off x="1227795" y="2152062"/>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D369B22E-13BA-4078-B2E1-0A7D41F02987}"/>
                </a:ext>
              </a:extLst>
            </p:cNvPr>
            <p:cNvSpPr/>
            <p:nvPr/>
          </p:nvSpPr>
          <p:spPr>
            <a:xfrm>
              <a:off x="4668842" y="2152062"/>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9E4DDB2E-C432-47BC-9C50-4B7E2E5CE34D}"/>
                </a:ext>
              </a:extLst>
            </p:cNvPr>
            <p:cNvSpPr/>
            <p:nvPr/>
          </p:nvSpPr>
          <p:spPr>
            <a:xfrm>
              <a:off x="7228632" y="2152062"/>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AA4EE56B-7D33-4103-B493-1D390FE9C030}"/>
                </a:ext>
              </a:extLst>
            </p:cNvPr>
            <p:cNvSpPr/>
            <p:nvPr/>
          </p:nvSpPr>
          <p:spPr>
            <a:xfrm>
              <a:off x="8078743" y="2152062"/>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04415F93-10B7-440E-9D48-6D23F940364A}"/>
                </a:ext>
              </a:extLst>
            </p:cNvPr>
            <p:cNvSpPr/>
            <p:nvPr/>
          </p:nvSpPr>
          <p:spPr>
            <a:xfrm>
              <a:off x="8926480" y="2152062"/>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53D79A29-D0E5-44E5-AD6F-2891FF8D6F11}"/>
                </a:ext>
              </a:extLst>
            </p:cNvPr>
            <p:cNvSpPr/>
            <p:nvPr/>
          </p:nvSpPr>
          <p:spPr>
            <a:xfrm>
              <a:off x="9793903" y="2152062"/>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0B14A9A-A8DC-46A2-ADAF-943BE2546F80}"/>
                </a:ext>
              </a:extLst>
            </p:cNvPr>
            <p:cNvSpPr/>
            <p:nvPr/>
          </p:nvSpPr>
          <p:spPr>
            <a:xfrm>
              <a:off x="2119281" y="2152062"/>
              <a:ext cx="182880" cy="182880"/>
            </a:xfrm>
            <a:prstGeom prst="ellipse">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6" name="Group 235">
            <a:extLst>
              <a:ext uri="{FF2B5EF4-FFF2-40B4-BE49-F238E27FC236}">
                <a16:creationId xmlns:a16="http://schemas.microsoft.com/office/drawing/2014/main" id="{925D79D0-6E09-4593-B121-548E79B986A2}"/>
              </a:ext>
            </a:extLst>
          </p:cNvPr>
          <p:cNvGrpSpPr/>
          <p:nvPr/>
        </p:nvGrpSpPr>
        <p:grpSpPr>
          <a:xfrm>
            <a:off x="1218509" y="3082369"/>
            <a:ext cx="10484707" cy="182880"/>
            <a:chOff x="1227795" y="3113447"/>
            <a:chExt cx="10484707" cy="182880"/>
          </a:xfrm>
        </p:grpSpPr>
        <p:sp>
          <p:nvSpPr>
            <p:cNvPr id="94" name="Oval 93">
              <a:extLst>
                <a:ext uri="{FF2B5EF4-FFF2-40B4-BE49-F238E27FC236}">
                  <a16:creationId xmlns:a16="http://schemas.microsoft.com/office/drawing/2014/main" id="{A093DDF4-3672-477D-932F-6BA6E87CC071}"/>
                </a:ext>
              </a:extLst>
            </p:cNvPr>
            <p:cNvSpPr/>
            <p:nvPr/>
          </p:nvSpPr>
          <p:spPr>
            <a:xfrm>
              <a:off x="3824156" y="311344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5169C2C-5FB8-4CFE-89BB-38ECC1E5B969}"/>
                </a:ext>
              </a:extLst>
            </p:cNvPr>
            <p:cNvSpPr/>
            <p:nvPr/>
          </p:nvSpPr>
          <p:spPr>
            <a:xfrm>
              <a:off x="10657291" y="311344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9055B0C0-9714-46AD-BED3-48C633A80343}"/>
                </a:ext>
              </a:extLst>
            </p:cNvPr>
            <p:cNvSpPr/>
            <p:nvPr/>
          </p:nvSpPr>
          <p:spPr>
            <a:xfrm>
              <a:off x="8926480" y="3113447"/>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98E3FC13-CB90-4ABC-9C23-537F660FC7A2}"/>
                </a:ext>
              </a:extLst>
            </p:cNvPr>
            <p:cNvSpPr/>
            <p:nvPr/>
          </p:nvSpPr>
          <p:spPr>
            <a:xfrm>
              <a:off x="2119281" y="3113447"/>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7D3BA103-4877-4E38-A1C0-5055AF28B161}"/>
                </a:ext>
              </a:extLst>
            </p:cNvPr>
            <p:cNvSpPr/>
            <p:nvPr/>
          </p:nvSpPr>
          <p:spPr>
            <a:xfrm>
              <a:off x="2942477" y="3113447"/>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94EFFA3E-740B-47B4-BCDE-B61F3B27A50D}"/>
                </a:ext>
              </a:extLst>
            </p:cNvPr>
            <p:cNvSpPr/>
            <p:nvPr/>
          </p:nvSpPr>
          <p:spPr>
            <a:xfrm>
              <a:off x="5528073" y="3113447"/>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D51765D-8270-4CE3-B0DF-74B635F651AA}"/>
                </a:ext>
              </a:extLst>
            </p:cNvPr>
            <p:cNvSpPr/>
            <p:nvPr/>
          </p:nvSpPr>
          <p:spPr>
            <a:xfrm>
              <a:off x="6381030" y="3113447"/>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EEEEE6D6-07A5-4065-8C6E-5E71988A6691}"/>
                </a:ext>
              </a:extLst>
            </p:cNvPr>
            <p:cNvSpPr/>
            <p:nvPr/>
          </p:nvSpPr>
          <p:spPr>
            <a:xfrm>
              <a:off x="9793903" y="3113447"/>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78DEF090-D862-4889-8197-8B9822DB90F5}"/>
                </a:ext>
              </a:extLst>
            </p:cNvPr>
            <p:cNvSpPr/>
            <p:nvPr/>
          </p:nvSpPr>
          <p:spPr>
            <a:xfrm>
              <a:off x="1227795" y="3113447"/>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A4AC5ABB-E8D5-4683-952E-88F7C782257D}"/>
                </a:ext>
              </a:extLst>
            </p:cNvPr>
            <p:cNvSpPr/>
            <p:nvPr/>
          </p:nvSpPr>
          <p:spPr>
            <a:xfrm>
              <a:off x="4668842" y="3113447"/>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95B72D25-A423-4607-BBFF-012AF35D1F0F}"/>
                </a:ext>
              </a:extLst>
            </p:cNvPr>
            <p:cNvSpPr/>
            <p:nvPr/>
          </p:nvSpPr>
          <p:spPr>
            <a:xfrm>
              <a:off x="7206307" y="3113447"/>
              <a:ext cx="182880" cy="18288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979265EE-5614-4A78-BA3C-E113222F1B8A}"/>
                </a:ext>
              </a:extLst>
            </p:cNvPr>
            <p:cNvSpPr/>
            <p:nvPr/>
          </p:nvSpPr>
          <p:spPr>
            <a:xfrm>
              <a:off x="8078743" y="3113447"/>
              <a:ext cx="182880" cy="18288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17309DE6-F9E8-482E-9C45-127933A4D19C}"/>
                </a:ext>
              </a:extLst>
            </p:cNvPr>
            <p:cNvSpPr/>
            <p:nvPr/>
          </p:nvSpPr>
          <p:spPr>
            <a:xfrm>
              <a:off x="11529622" y="3113447"/>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7" name="Group 236">
            <a:extLst>
              <a:ext uri="{FF2B5EF4-FFF2-40B4-BE49-F238E27FC236}">
                <a16:creationId xmlns:a16="http://schemas.microsoft.com/office/drawing/2014/main" id="{28E1D130-F297-4EDC-AB6A-99BBB327A589}"/>
              </a:ext>
            </a:extLst>
          </p:cNvPr>
          <p:cNvGrpSpPr/>
          <p:nvPr/>
        </p:nvGrpSpPr>
        <p:grpSpPr>
          <a:xfrm>
            <a:off x="1218509" y="3382085"/>
            <a:ext cx="10484707" cy="182880"/>
            <a:chOff x="1227795" y="3433950"/>
            <a:chExt cx="10484707" cy="182880"/>
          </a:xfrm>
        </p:grpSpPr>
        <p:sp>
          <p:nvSpPr>
            <p:cNvPr id="113" name="Oval 112">
              <a:extLst>
                <a:ext uri="{FF2B5EF4-FFF2-40B4-BE49-F238E27FC236}">
                  <a16:creationId xmlns:a16="http://schemas.microsoft.com/office/drawing/2014/main" id="{59321FDF-AB7A-4D78-B290-A4AE8CF99478}"/>
                </a:ext>
              </a:extLst>
            </p:cNvPr>
            <p:cNvSpPr/>
            <p:nvPr/>
          </p:nvSpPr>
          <p:spPr>
            <a:xfrm>
              <a:off x="7206307" y="3433950"/>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D651FFDC-ED83-421F-AF89-3CB5CB2DA645}"/>
                </a:ext>
              </a:extLst>
            </p:cNvPr>
            <p:cNvSpPr/>
            <p:nvPr/>
          </p:nvSpPr>
          <p:spPr>
            <a:xfrm>
              <a:off x="8078743" y="3433950"/>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3B303AC1-B87A-439E-84A6-C2663F04D2C5}"/>
                </a:ext>
              </a:extLst>
            </p:cNvPr>
            <p:cNvSpPr/>
            <p:nvPr/>
          </p:nvSpPr>
          <p:spPr>
            <a:xfrm>
              <a:off x="6381030" y="3433950"/>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4F5B0820-E146-4375-828A-D8CC5C99D9E1}"/>
                </a:ext>
              </a:extLst>
            </p:cNvPr>
            <p:cNvSpPr/>
            <p:nvPr/>
          </p:nvSpPr>
          <p:spPr>
            <a:xfrm>
              <a:off x="9793903" y="3433950"/>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EB88ECFA-AC94-4B51-A3E1-1E11CC932E68}"/>
                </a:ext>
              </a:extLst>
            </p:cNvPr>
            <p:cNvSpPr/>
            <p:nvPr/>
          </p:nvSpPr>
          <p:spPr>
            <a:xfrm>
              <a:off x="10657291" y="3433950"/>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8C3BFFC4-B780-4C2A-8DD6-672C2B86A8AE}"/>
                </a:ext>
              </a:extLst>
            </p:cNvPr>
            <p:cNvSpPr/>
            <p:nvPr/>
          </p:nvSpPr>
          <p:spPr>
            <a:xfrm>
              <a:off x="8926480" y="3433950"/>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102C3C51-66B7-4DC4-881A-D40050E0B5F1}"/>
                </a:ext>
              </a:extLst>
            </p:cNvPr>
            <p:cNvSpPr/>
            <p:nvPr/>
          </p:nvSpPr>
          <p:spPr>
            <a:xfrm>
              <a:off x="11529622" y="3433950"/>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E85E4441-A032-4AF4-B8D2-E150CFCE2BE2}"/>
                </a:ext>
              </a:extLst>
            </p:cNvPr>
            <p:cNvSpPr/>
            <p:nvPr/>
          </p:nvSpPr>
          <p:spPr>
            <a:xfrm>
              <a:off x="2119281" y="3433950"/>
              <a:ext cx="182880" cy="1828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909B5928-78BC-449A-A7B2-329258CEBD45}"/>
                </a:ext>
              </a:extLst>
            </p:cNvPr>
            <p:cNvSpPr/>
            <p:nvPr/>
          </p:nvSpPr>
          <p:spPr>
            <a:xfrm>
              <a:off x="2942477" y="3433950"/>
              <a:ext cx="182880" cy="1828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A6A503E1-B607-414E-B3FE-9EDFA00F0741}"/>
                </a:ext>
              </a:extLst>
            </p:cNvPr>
            <p:cNvSpPr/>
            <p:nvPr/>
          </p:nvSpPr>
          <p:spPr>
            <a:xfrm>
              <a:off x="1227795" y="3433950"/>
              <a:ext cx="182880" cy="182880"/>
            </a:xfrm>
            <a:prstGeom prst="ellipse">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6BB31F61-2F50-4BCB-98A0-F4AD8EC9918B}"/>
                </a:ext>
              </a:extLst>
            </p:cNvPr>
            <p:cNvSpPr/>
            <p:nvPr/>
          </p:nvSpPr>
          <p:spPr>
            <a:xfrm>
              <a:off x="4668842" y="3433950"/>
              <a:ext cx="182880" cy="18288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D28CD963-09B7-4A92-92F1-72FC58ABB481}"/>
                </a:ext>
              </a:extLst>
            </p:cNvPr>
            <p:cNvSpPr/>
            <p:nvPr/>
          </p:nvSpPr>
          <p:spPr>
            <a:xfrm>
              <a:off x="3824156" y="3433950"/>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FF7C0F23-EB14-45CD-BC8B-C801EE47FF69}"/>
                </a:ext>
              </a:extLst>
            </p:cNvPr>
            <p:cNvSpPr/>
            <p:nvPr/>
          </p:nvSpPr>
          <p:spPr>
            <a:xfrm>
              <a:off x="5528073" y="3433950"/>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5" name="Group 234">
            <a:extLst>
              <a:ext uri="{FF2B5EF4-FFF2-40B4-BE49-F238E27FC236}">
                <a16:creationId xmlns:a16="http://schemas.microsoft.com/office/drawing/2014/main" id="{965ACECF-ABAB-491E-9F54-06BAA7D4BDB3}"/>
              </a:ext>
            </a:extLst>
          </p:cNvPr>
          <p:cNvGrpSpPr/>
          <p:nvPr/>
        </p:nvGrpSpPr>
        <p:grpSpPr>
          <a:xfrm>
            <a:off x="1218509" y="2776333"/>
            <a:ext cx="10484707" cy="182880"/>
            <a:chOff x="1227795" y="2790736"/>
            <a:chExt cx="10484707" cy="182880"/>
          </a:xfrm>
        </p:grpSpPr>
        <p:sp>
          <p:nvSpPr>
            <p:cNvPr id="92" name="Oval 91">
              <a:extLst>
                <a:ext uri="{FF2B5EF4-FFF2-40B4-BE49-F238E27FC236}">
                  <a16:creationId xmlns:a16="http://schemas.microsoft.com/office/drawing/2014/main" id="{612D2985-CCDB-4C05-9DDC-B5ECBB85B41A}"/>
                </a:ext>
              </a:extLst>
            </p:cNvPr>
            <p:cNvSpPr/>
            <p:nvPr/>
          </p:nvSpPr>
          <p:spPr>
            <a:xfrm>
              <a:off x="2119281" y="2790736"/>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6B248A16-3C91-4E1E-8261-6850755AA00A}"/>
                </a:ext>
              </a:extLst>
            </p:cNvPr>
            <p:cNvSpPr/>
            <p:nvPr/>
          </p:nvSpPr>
          <p:spPr>
            <a:xfrm>
              <a:off x="4668842" y="2790736"/>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1D6CA0A1-3458-4F0C-B043-80ACF9440462}"/>
                </a:ext>
              </a:extLst>
            </p:cNvPr>
            <p:cNvSpPr/>
            <p:nvPr/>
          </p:nvSpPr>
          <p:spPr>
            <a:xfrm>
              <a:off x="9793903" y="2790736"/>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FBD4790-8C41-469A-86CA-DC1E9E03C1FF}"/>
                </a:ext>
              </a:extLst>
            </p:cNvPr>
            <p:cNvSpPr/>
            <p:nvPr/>
          </p:nvSpPr>
          <p:spPr>
            <a:xfrm>
              <a:off x="2942477" y="2790736"/>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AEB22453-653D-4DA5-9FB4-E9364BA942F7}"/>
                </a:ext>
              </a:extLst>
            </p:cNvPr>
            <p:cNvSpPr/>
            <p:nvPr/>
          </p:nvSpPr>
          <p:spPr>
            <a:xfrm>
              <a:off x="5528073" y="2790736"/>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808A83FD-000A-4F04-A8A4-653F7B9FB6C0}"/>
                </a:ext>
              </a:extLst>
            </p:cNvPr>
            <p:cNvSpPr/>
            <p:nvPr/>
          </p:nvSpPr>
          <p:spPr>
            <a:xfrm>
              <a:off x="3824156" y="2790736"/>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F20D31A0-D77B-41BA-B632-BEEDE0A2F634}"/>
                </a:ext>
              </a:extLst>
            </p:cNvPr>
            <p:cNvSpPr/>
            <p:nvPr/>
          </p:nvSpPr>
          <p:spPr>
            <a:xfrm>
              <a:off x="7206307" y="2790736"/>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EBF1D54C-68F7-4025-A3BA-914B8BD8D5EC}"/>
                </a:ext>
              </a:extLst>
            </p:cNvPr>
            <p:cNvSpPr/>
            <p:nvPr/>
          </p:nvSpPr>
          <p:spPr>
            <a:xfrm>
              <a:off x="8078743" y="2790736"/>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E5749976-B7C6-4DD0-B44A-8824B2500180}"/>
                </a:ext>
              </a:extLst>
            </p:cNvPr>
            <p:cNvSpPr/>
            <p:nvPr/>
          </p:nvSpPr>
          <p:spPr>
            <a:xfrm>
              <a:off x="8926480" y="2790736"/>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57C3E673-86E3-4262-888A-D1B3B11060CA}"/>
                </a:ext>
              </a:extLst>
            </p:cNvPr>
            <p:cNvSpPr/>
            <p:nvPr/>
          </p:nvSpPr>
          <p:spPr>
            <a:xfrm>
              <a:off x="1227795" y="2790736"/>
              <a:ext cx="182880" cy="18288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6DAEBFE3-5018-4B71-B632-30385786567D}"/>
                </a:ext>
              </a:extLst>
            </p:cNvPr>
            <p:cNvSpPr/>
            <p:nvPr/>
          </p:nvSpPr>
          <p:spPr>
            <a:xfrm>
              <a:off x="6381030" y="2790736"/>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24E182EE-2ECC-4671-BFF3-80B27D341CE6}"/>
                </a:ext>
              </a:extLst>
            </p:cNvPr>
            <p:cNvSpPr/>
            <p:nvPr/>
          </p:nvSpPr>
          <p:spPr>
            <a:xfrm>
              <a:off x="10657291" y="2790736"/>
              <a:ext cx="182880" cy="182880"/>
            </a:xfrm>
            <a:prstGeom prst="ellipse">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3176869F-0630-4D5E-8CC2-D977AD8BF6D5}"/>
                </a:ext>
              </a:extLst>
            </p:cNvPr>
            <p:cNvSpPr/>
            <p:nvPr/>
          </p:nvSpPr>
          <p:spPr>
            <a:xfrm>
              <a:off x="11529622" y="2790736"/>
              <a:ext cx="182880" cy="182880"/>
            </a:xfrm>
            <a:prstGeom prst="ellipse">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0" name="Group 239">
            <a:extLst>
              <a:ext uri="{FF2B5EF4-FFF2-40B4-BE49-F238E27FC236}">
                <a16:creationId xmlns:a16="http://schemas.microsoft.com/office/drawing/2014/main" id="{E99B800D-B97F-429A-AE41-5D949C2E3267}"/>
              </a:ext>
            </a:extLst>
          </p:cNvPr>
          <p:cNvGrpSpPr/>
          <p:nvPr/>
        </p:nvGrpSpPr>
        <p:grpSpPr>
          <a:xfrm>
            <a:off x="1218509" y="4384600"/>
            <a:ext cx="10484707" cy="182880"/>
            <a:chOff x="1227795" y="4384386"/>
            <a:chExt cx="10484707" cy="182880"/>
          </a:xfrm>
        </p:grpSpPr>
        <p:sp>
          <p:nvSpPr>
            <p:cNvPr id="131" name="Oval 130">
              <a:extLst>
                <a:ext uri="{FF2B5EF4-FFF2-40B4-BE49-F238E27FC236}">
                  <a16:creationId xmlns:a16="http://schemas.microsoft.com/office/drawing/2014/main" id="{114E3C90-DFAF-4CBA-9180-B216EEC629DA}"/>
                </a:ext>
              </a:extLst>
            </p:cNvPr>
            <p:cNvSpPr/>
            <p:nvPr/>
          </p:nvSpPr>
          <p:spPr>
            <a:xfrm>
              <a:off x="2942477" y="4384386"/>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BEE2DBFE-5FEE-4960-9294-D4EA13FBC293}"/>
                </a:ext>
              </a:extLst>
            </p:cNvPr>
            <p:cNvSpPr/>
            <p:nvPr/>
          </p:nvSpPr>
          <p:spPr>
            <a:xfrm>
              <a:off x="11529622" y="4384386"/>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2E02F44D-16C2-4C29-8927-50A2A62C023E}"/>
                </a:ext>
              </a:extLst>
            </p:cNvPr>
            <p:cNvSpPr/>
            <p:nvPr/>
          </p:nvSpPr>
          <p:spPr>
            <a:xfrm>
              <a:off x="1227795" y="4384386"/>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6BF75B7C-4E90-46D2-BE4F-3320E4BDBCB4}"/>
                </a:ext>
              </a:extLst>
            </p:cNvPr>
            <p:cNvSpPr/>
            <p:nvPr/>
          </p:nvSpPr>
          <p:spPr>
            <a:xfrm>
              <a:off x="10657291" y="4384386"/>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56922948-E7F9-4D2A-BB1D-62D8730AFDAB}"/>
                </a:ext>
              </a:extLst>
            </p:cNvPr>
            <p:cNvSpPr/>
            <p:nvPr/>
          </p:nvSpPr>
          <p:spPr>
            <a:xfrm>
              <a:off x="5528073" y="4384386"/>
              <a:ext cx="182880" cy="18288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8644FCA0-CA47-47DF-B478-E11EC1F03B3D}"/>
                </a:ext>
              </a:extLst>
            </p:cNvPr>
            <p:cNvSpPr/>
            <p:nvPr/>
          </p:nvSpPr>
          <p:spPr>
            <a:xfrm>
              <a:off x="8078743" y="4384386"/>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4F10F1D7-1349-4BC4-8331-8986516C07DB}"/>
                </a:ext>
              </a:extLst>
            </p:cNvPr>
            <p:cNvSpPr/>
            <p:nvPr/>
          </p:nvSpPr>
          <p:spPr>
            <a:xfrm>
              <a:off x="7221003" y="4384386"/>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11BBBA7A-EA8F-4905-9E4F-1FAA30B96F0A}"/>
                </a:ext>
              </a:extLst>
            </p:cNvPr>
            <p:cNvSpPr/>
            <p:nvPr/>
          </p:nvSpPr>
          <p:spPr>
            <a:xfrm>
              <a:off x="4668842" y="4384386"/>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1EFFE185-5655-45C2-9D63-6232955F2023}"/>
                </a:ext>
              </a:extLst>
            </p:cNvPr>
            <p:cNvSpPr/>
            <p:nvPr/>
          </p:nvSpPr>
          <p:spPr>
            <a:xfrm>
              <a:off x="8926480" y="4384386"/>
              <a:ext cx="182880" cy="182880"/>
            </a:xfrm>
            <a:prstGeom prst="ellipse">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E95E9DCB-B65F-478E-B566-0FF991846173}"/>
                </a:ext>
              </a:extLst>
            </p:cNvPr>
            <p:cNvSpPr/>
            <p:nvPr/>
          </p:nvSpPr>
          <p:spPr>
            <a:xfrm>
              <a:off x="2119281" y="4384386"/>
              <a:ext cx="182880" cy="182880"/>
            </a:xfrm>
            <a:prstGeom prst="ellips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69238755-FAFF-404E-A9F7-6D6FBE4D1EA2}"/>
                </a:ext>
              </a:extLst>
            </p:cNvPr>
            <p:cNvSpPr/>
            <p:nvPr/>
          </p:nvSpPr>
          <p:spPr>
            <a:xfrm>
              <a:off x="9793903" y="4384386"/>
              <a:ext cx="182880" cy="18288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22E32A91-136C-4775-B4B6-9196D80DFF89}"/>
                </a:ext>
              </a:extLst>
            </p:cNvPr>
            <p:cNvSpPr/>
            <p:nvPr/>
          </p:nvSpPr>
          <p:spPr>
            <a:xfrm>
              <a:off x="3824156" y="4384386"/>
              <a:ext cx="182880" cy="1828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00519ABF-6164-42E9-B6EB-FC3CB39325D2}"/>
                </a:ext>
              </a:extLst>
            </p:cNvPr>
            <p:cNvSpPr/>
            <p:nvPr/>
          </p:nvSpPr>
          <p:spPr>
            <a:xfrm>
              <a:off x="6381030" y="4384386"/>
              <a:ext cx="182880" cy="1828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 name="Group 238">
            <a:extLst>
              <a:ext uri="{FF2B5EF4-FFF2-40B4-BE49-F238E27FC236}">
                <a16:creationId xmlns:a16="http://schemas.microsoft.com/office/drawing/2014/main" id="{9576CAAF-E880-4F52-A2B6-999F51D0416C}"/>
              </a:ext>
            </a:extLst>
          </p:cNvPr>
          <p:cNvGrpSpPr/>
          <p:nvPr/>
        </p:nvGrpSpPr>
        <p:grpSpPr>
          <a:xfrm>
            <a:off x="1218509" y="4049604"/>
            <a:ext cx="10484707" cy="182880"/>
            <a:chOff x="1227795" y="4087599"/>
            <a:chExt cx="10484707" cy="182880"/>
          </a:xfrm>
        </p:grpSpPr>
        <p:sp>
          <p:nvSpPr>
            <p:cNvPr id="119" name="Oval 118">
              <a:extLst>
                <a:ext uri="{FF2B5EF4-FFF2-40B4-BE49-F238E27FC236}">
                  <a16:creationId xmlns:a16="http://schemas.microsoft.com/office/drawing/2014/main" id="{E4537797-3091-46D8-82A7-F2BA81FF9642}"/>
                </a:ext>
              </a:extLst>
            </p:cNvPr>
            <p:cNvSpPr/>
            <p:nvPr/>
          </p:nvSpPr>
          <p:spPr>
            <a:xfrm>
              <a:off x="1227795" y="4087599"/>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C84A8B9F-62DA-4B34-A878-ADFF72CF8402}"/>
                </a:ext>
              </a:extLst>
            </p:cNvPr>
            <p:cNvSpPr/>
            <p:nvPr/>
          </p:nvSpPr>
          <p:spPr>
            <a:xfrm>
              <a:off x="9793903" y="4087599"/>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36EF16DB-7D66-4CE1-8A56-DD015CC55B4A}"/>
                </a:ext>
              </a:extLst>
            </p:cNvPr>
            <p:cNvSpPr/>
            <p:nvPr/>
          </p:nvSpPr>
          <p:spPr>
            <a:xfrm>
              <a:off x="11529622" y="4087599"/>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D89232D-7584-4864-A7E9-B3983AAA9241}"/>
                </a:ext>
              </a:extLst>
            </p:cNvPr>
            <p:cNvSpPr/>
            <p:nvPr/>
          </p:nvSpPr>
          <p:spPr>
            <a:xfrm>
              <a:off x="8078743" y="4087599"/>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18D65CF9-B97A-49CB-84F1-F3D1F909D8DE}"/>
                </a:ext>
              </a:extLst>
            </p:cNvPr>
            <p:cNvSpPr/>
            <p:nvPr/>
          </p:nvSpPr>
          <p:spPr>
            <a:xfrm>
              <a:off x="7206307" y="4087599"/>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8B2D1BBE-7D4C-4279-A893-324950F9FCC3}"/>
                </a:ext>
              </a:extLst>
            </p:cNvPr>
            <p:cNvSpPr/>
            <p:nvPr/>
          </p:nvSpPr>
          <p:spPr>
            <a:xfrm>
              <a:off x="6381030" y="4087599"/>
              <a:ext cx="182880" cy="1828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CF897F1D-0459-4719-8C99-0193E2850EDC}"/>
                </a:ext>
              </a:extLst>
            </p:cNvPr>
            <p:cNvSpPr/>
            <p:nvPr/>
          </p:nvSpPr>
          <p:spPr>
            <a:xfrm>
              <a:off x="3824156" y="4087599"/>
              <a:ext cx="182880" cy="182880"/>
            </a:xfrm>
            <a:prstGeom prst="ellipse">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6B7C43F5-083C-4B9F-A85E-B77FAB0BB370}"/>
                </a:ext>
              </a:extLst>
            </p:cNvPr>
            <p:cNvSpPr/>
            <p:nvPr/>
          </p:nvSpPr>
          <p:spPr>
            <a:xfrm>
              <a:off x="8926480" y="4087599"/>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DA985E3B-3E50-4FC7-8471-BBC15C39C7E7}"/>
                </a:ext>
              </a:extLst>
            </p:cNvPr>
            <p:cNvSpPr/>
            <p:nvPr/>
          </p:nvSpPr>
          <p:spPr>
            <a:xfrm>
              <a:off x="2942477" y="4087599"/>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FFFAD9F9-7D3A-40CC-B4E4-A03F4D3EB66F}"/>
                </a:ext>
              </a:extLst>
            </p:cNvPr>
            <p:cNvSpPr/>
            <p:nvPr/>
          </p:nvSpPr>
          <p:spPr>
            <a:xfrm>
              <a:off x="4668842" y="4087599"/>
              <a:ext cx="18288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AE496696-A194-4770-B0B5-100BE4C55DFB}"/>
                </a:ext>
              </a:extLst>
            </p:cNvPr>
            <p:cNvSpPr/>
            <p:nvPr/>
          </p:nvSpPr>
          <p:spPr>
            <a:xfrm>
              <a:off x="10657291" y="4087599"/>
              <a:ext cx="182880" cy="18288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CB959C3F-7164-4321-A415-1678FDC5295F}"/>
                </a:ext>
              </a:extLst>
            </p:cNvPr>
            <p:cNvSpPr/>
            <p:nvPr/>
          </p:nvSpPr>
          <p:spPr>
            <a:xfrm>
              <a:off x="5528073" y="4087599"/>
              <a:ext cx="182880" cy="18288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40F0246E-38FC-4CB8-B0A5-D4A24A0FED55}"/>
                </a:ext>
              </a:extLst>
            </p:cNvPr>
            <p:cNvSpPr/>
            <p:nvPr/>
          </p:nvSpPr>
          <p:spPr>
            <a:xfrm>
              <a:off x="2119281" y="4087599"/>
              <a:ext cx="182880" cy="182880"/>
            </a:xfrm>
            <a:prstGeom prst="ellipse">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8" name="Group 237">
            <a:extLst>
              <a:ext uri="{FF2B5EF4-FFF2-40B4-BE49-F238E27FC236}">
                <a16:creationId xmlns:a16="http://schemas.microsoft.com/office/drawing/2014/main" id="{7CE33124-CF56-4D3E-BE1F-54B3442A6F53}"/>
              </a:ext>
            </a:extLst>
          </p:cNvPr>
          <p:cNvGrpSpPr/>
          <p:nvPr/>
        </p:nvGrpSpPr>
        <p:grpSpPr>
          <a:xfrm>
            <a:off x="1218509" y="3716875"/>
            <a:ext cx="10484707" cy="182880"/>
            <a:chOff x="1227795" y="3757611"/>
            <a:chExt cx="10484707" cy="182880"/>
          </a:xfrm>
        </p:grpSpPr>
        <p:sp>
          <p:nvSpPr>
            <p:cNvPr id="103" name="Oval 102">
              <a:extLst>
                <a:ext uri="{FF2B5EF4-FFF2-40B4-BE49-F238E27FC236}">
                  <a16:creationId xmlns:a16="http://schemas.microsoft.com/office/drawing/2014/main" id="{4DBB8A1A-535B-4F16-8577-4EB8766D7CDF}"/>
                </a:ext>
              </a:extLst>
            </p:cNvPr>
            <p:cNvSpPr/>
            <p:nvPr/>
          </p:nvSpPr>
          <p:spPr>
            <a:xfrm>
              <a:off x="11529622" y="3757611"/>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BCB86A8C-5628-4CFD-8584-9D3EE71E6CEB}"/>
                </a:ext>
              </a:extLst>
            </p:cNvPr>
            <p:cNvSpPr/>
            <p:nvPr/>
          </p:nvSpPr>
          <p:spPr>
            <a:xfrm>
              <a:off x="4668842" y="3757611"/>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FDF32BF3-D059-4E44-8EF1-50CC9C9DDEA8}"/>
                </a:ext>
              </a:extLst>
            </p:cNvPr>
            <p:cNvSpPr/>
            <p:nvPr/>
          </p:nvSpPr>
          <p:spPr>
            <a:xfrm>
              <a:off x="8926480" y="3757611"/>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DAD66E7C-6773-4AC8-B089-060052298DD1}"/>
                </a:ext>
              </a:extLst>
            </p:cNvPr>
            <p:cNvSpPr/>
            <p:nvPr/>
          </p:nvSpPr>
          <p:spPr>
            <a:xfrm>
              <a:off x="2119281" y="3757611"/>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C07B7C48-7F83-4353-AB5C-D7EC9FF671AE}"/>
                </a:ext>
              </a:extLst>
            </p:cNvPr>
            <p:cNvSpPr/>
            <p:nvPr/>
          </p:nvSpPr>
          <p:spPr>
            <a:xfrm>
              <a:off x="10657291" y="3757611"/>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28078A2E-61E0-4F0C-AB4B-D3F4422545E4}"/>
                </a:ext>
              </a:extLst>
            </p:cNvPr>
            <p:cNvSpPr/>
            <p:nvPr/>
          </p:nvSpPr>
          <p:spPr>
            <a:xfrm>
              <a:off x="3824156" y="3757611"/>
              <a:ext cx="182880" cy="1828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50D101F9-1438-4BC0-8B9D-5DF13B4C7DE0}"/>
                </a:ext>
              </a:extLst>
            </p:cNvPr>
            <p:cNvSpPr/>
            <p:nvPr/>
          </p:nvSpPr>
          <p:spPr>
            <a:xfrm>
              <a:off x="5528073" y="3757611"/>
              <a:ext cx="182880" cy="1828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17427EC1-E2AD-4FD5-B466-D91A59EF0CE2}"/>
                </a:ext>
              </a:extLst>
            </p:cNvPr>
            <p:cNvSpPr/>
            <p:nvPr/>
          </p:nvSpPr>
          <p:spPr>
            <a:xfrm>
              <a:off x="2942477" y="3757611"/>
              <a:ext cx="182880" cy="182880"/>
            </a:xfrm>
            <a:prstGeom prst="ellipse">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9B013769-C74A-4E48-BC4A-68BFAEC95F7E}"/>
                </a:ext>
              </a:extLst>
            </p:cNvPr>
            <p:cNvSpPr/>
            <p:nvPr/>
          </p:nvSpPr>
          <p:spPr>
            <a:xfrm>
              <a:off x="7206307" y="3757611"/>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8DB64C20-7040-4B69-BA7B-8EF4B7BF16B5}"/>
                </a:ext>
              </a:extLst>
            </p:cNvPr>
            <p:cNvSpPr/>
            <p:nvPr/>
          </p:nvSpPr>
          <p:spPr>
            <a:xfrm>
              <a:off x="6381030" y="3757611"/>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B0FB19FB-BA7A-4431-BC0F-A45E79A87D34}"/>
                </a:ext>
              </a:extLst>
            </p:cNvPr>
            <p:cNvSpPr/>
            <p:nvPr/>
          </p:nvSpPr>
          <p:spPr>
            <a:xfrm>
              <a:off x="9793903" y="3757611"/>
              <a:ext cx="182880" cy="182880"/>
            </a:xfrm>
            <a:prstGeom prst="ellipse">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F1BFA8F1-BD36-4A9D-B178-285087668254}"/>
                </a:ext>
              </a:extLst>
            </p:cNvPr>
            <p:cNvSpPr/>
            <p:nvPr/>
          </p:nvSpPr>
          <p:spPr>
            <a:xfrm>
              <a:off x="8078743" y="3757611"/>
              <a:ext cx="18288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Rounded Corners 209">
              <a:extLst>
                <a:ext uri="{FF2B5EF4-FFF2-40B4-BE49-F238E27FC236}">
                  <a16:creationId xmlns:a16="http://schemas.microsoft.com/office/drawing/2014/main" id="{03BB5D6C-92C6-4F33-B345-43BA5C0F76FD}"/>
                </a:ext>
              </a:extLst>
            </p:cNvPr>
            <p:cNvSpPr/>
            <p:nvPr/>
          </p:nvSpPr>
          <p:spPr>
            <a:xfrm>
              <a:off x="1227795" y="3757611"/>
              <a:ext cx="182880" cy="18288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grpSp>
        <p:nvGrpSpPr>
          <p:cNvPr id="241" name="Group 240">
            <a:extLst>
              <a:ext uri="{FF2B5EF4-FFF2-40B4-BE49-F238E27FC236}">
                <a16:creationId xmlns:a16="http://schemas.microsoft.com/office/drawing/2014/main" id="{9D3E1E51-F676-49B4-9EB2-8E4C7C0A47AA}"/>
              </a:ext>
            </a:extLst>
          </p:cNvPr>
          <p:cNvGrpSpPr/>
          <p:nvPr/>
        </p:nvGrpSpPr>
        <p:grpSpPr>
          <a:xfrm>
            <a:off x="1213968" y="4695404"/>
            <a:ext cx="10484707" cy="182880"/>
            <a:chOff x="1227795" y="4718376"/>
            <a:chExt cx="10484707" cy="182880"/>
          </a:xfrm>
        </p:grpSpPr>
        <p:sp>
          <p:nvSpPr>
            <p:cNvPr id="125" name="Oval 124">
              <a:extLst>
                <a:ext uri="{FF2B5EF4-FFF2-40B4-BE49-F238E27FC236}">
                  <a16:creationId xmlns:a16="http://schemas.microsoft.com/office/drawing/2014/main" id="{F9A4F989-0A9E-4C9F-B280-8DC7C4BD72B0}"/>
                </a:ext>
              </a:extLst>
            </p:cNvPr>
            <p:cNvSpPr/>
            <p:nvPr/>
          </p:nvSpPr>
          <p:spPr>
            <a:xfrm>
              <a:off x="7206307" y="4718376"/>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C442D9BA-ED37-4468-B409-524026AEDF1C}"/>
                </a:ext>
              </a:extLst>
            </p:cNvPr>
            <p:cNvSpPr/>
            <p:nvPr/>
          </p:nvSpPr>
          <p:spPr>
            <a:xfrm>
              <a:off x="10657291" y="4718376"/>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CBF1BE56-9B52-45FF-8338-E49A0475E9EA}"/>
                </a:ext>
              </a:extLst>
            </p:cNvPr>
            <p:cNvSpPr/>
            <p:nvPr/>
          </p:nvSpPr>
          <p:spPr>
            <a:xfrm>
              <a:off x="8926480" y="4718376"/>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95E444ED-7A09-435D-B493-AA61EEC0074B}"/>
                </a:ext>
              </a:extLst>
            </p:cNvPr>
            <p:cNvSpPr/>
            <p:nvPr/>
          </p:nvSpPr>
          <p:spPr>
            <a:xfrm>
              <a:off x="9793903" y="4718376"/>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DD649EAC-4DE2-4169-92A9-74EA123115AE}"/>
                </a:ext>
              </a:extLst>
            </p:cNvPr>
            <p:cNvSpPr/>
            <p:nvPr/>
          </p:nvSpPr>
          <p:spPr>
            <a:xfrm>
              <a:off x="11529622" y="4718376"/>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611E03F1-498E-4FCC-8DB6-5D7F92A7BDBE}"/>
                </a:ext>
              </a:extLst>
            </p:cNvPr>
            <p:cNvSpPr/>
            <p:nvPr/>
          </p:nvSpPr>
          <p:spPr>
            <a:xfrm>
              <a:off x="1227795" y="4718376"/>
              <a:ext cx="182880" cy="1828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102DFC3D-58C2-4670-BDA9-E66E39BD92E7}"/>
                </a:ext>
              </a:extLst>
            </p:cNvPr>
            <p:cNvSpPr/>
            <p:nvPr/>
          </p:nvSpPr>
          <p:spPr>
            <a:xfrm>
              <a:off x="6381030" y="4718376"/>
              <a:ext cx="182880" cy="18288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E76CB5BC-BAE6-4056-9CC9-26B8DA69F09E}"/>
                </a:ext>
              </a:extLst>
            </p:cNvPr>
            <p:cNvSpPr/>
            <p:nvPr/>
          </p:nvSpPr>
          <p:spPr>
            <a:xfrm>
              <a:off x="8078743" y="4718376"/>
              <a:ext cx="182880" cy="182880"/>
            </a:xfrm>
            <a:prstGeom prst="ellipse">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635DB3E7-5B73-4A04-9948-170DB22E0827}"/>
                </a:ext>
              </a:extLst>
            </p:cNvPr>
            <p:cNvSpPr/>
            <p:nvPr/>
          </p:nvSpPr>
          <p:spPr>
            <a:xfrm>
              <a:off x="2942477" y="4718376"/>
              <a:ext cx="182880" cy="182880"/>
            </a:xfrm>
            <a:prstGeom prst="ellips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B93B7FD5-F04E-47A2-9415-67BF4D4D10D8}"/>
                </a:ext>
              </a:extLst>
            </p:cNvPr>
            <p:cNvSpPr/>
            <p:nvPr/>
          </p:nvSpPr>
          <p:spPr>
            <a:xfrm>
              <a:off x="3824156" y="4718376"/>
              <a:ext cx="182880" cy="18288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DB7EA7D6-6505-4289-A6E4-AAE5F5FBE52E}"/>
                </a:ext>
              </a:extLst>
            </p:cNvPr>
            <p:cNvSpPr/>
            <p:nvPr/>
          </p:nvSpPr>
          <p:spPr>
            <a:xfrm>
              <a:off x="5528073" y="4718376"/>
              <a:ext cx="182880" cy="182880"/>
            </a:xfrm>
            <a:prstGeom prst="ellipse">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Rounded Corners 210">
              <a:extLst>
                <a:ext uri="{FF2B5EF4-FFF2-40B4-BE49-F238E27FC236}">
                  <a16:creationId xmlns:a16="http://schemas.microsoft.com/office/drawing/2014/main" id="{1EC487CC-BACC-4C7B-8BAF-9986A8883BA8}"/>
                </a:ext>
              </a:extLst>
            </p:cNvPr>
            <p:cNvSpPr/>
            <p:nvPr/>
          </p:nvSpPr>
          <p:spPr>
            <a:xfrm>
              <a:off x="2119281" y="4718376"/>
              <a:ext cx="182880" cy="18288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12" name="Rectangle: Rounded Corners 211">
              <a:extLst>
                <a:ext uri="{FF2B5EF4-FFF2-40B4-BE49-F238E27FC236}">
                  <a16:creationId xmlns:a16="http://schemas.microsoft.com/office/drawing/2014/main" id="{DA81A55C-2490-48F5-9514-139AFDC21DE6}"/>
                </a:ext>
              </a:extLst>
            </p:cNvPr>
            <p:cNvSpPr/>
            <p:nvPr/>
          </p:nvSpPr>
          <p:spPr>
            <a:xfrm>
              <a:off x="4668842" y="4718376"/>
              <a:ext cx="182880" cy="18288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grpSp>
        <p:nvGrpSpPr>
          <p:cNvPr id="232" name="Group 231">
            <a:extLst>
              <a:ext uri="{FF2B5EF4-FFF2-40B4-BE49-F238E27FC236}">
                <a16:creationId xmlns:a16="http://schemas.microsoft.com/office/drawing/2014/main" id="{9BDC9D20-C26B-41D0-8296-77518AA60D67}"/>
              </a:ext>
            </a:extLst>
          </p:cNvPr>
          <p:cNvGrpSpPr/>
          <p:nvPr/>
        </p:nvGrpSpPr>
        <p:grpSpPr>
          <a:xfrm>
            <a:off x="1218509" y="2473826"/>
            <a:ext cx="10484707" cy="182880"/>
            <a:chOff x="1227795" y="2462407"/>
            <a:chExt cx="10484707" cy="182880"/>
          </a:xfrm>
        </p:grpSpPr>
        <p:sp>
          <p:nvSpPr>
            <p:cNvPr id="91" name="Oval 90">
              <a:extLst>
                <a:ext uri="{FF2B5EF4-FFF2-40B4-BE49-F238E27FC236}">
                  <a16:creationId xmlns:a16="http://schemas.microsoft.com/office/drawing/2014/main" id="{37667A86-82D9-4B42-A721-FC4B0BCAD774}"/>
                </a:ext>
              </a:extLst>
            </p:cNvPr>
            <p:cNvSpPr/>
            <p:nvPr/>
          </p:nvSpPr>
          <p:spPr>
            <a:xfrm>
              <a:off x="1227795"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2D29A893-F360-469D-B681-8CDF7CA2DF54}"/>
                </a:ext>
              </a:extLst>
            </p:cNvPr>
            <p:cNvSpPr/>
            <p:nvPr/>
          </p:nvSpPr>
          <p:spPr>
            <a:xfrm>
              <a:off x="2942477"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610593B-8958-451F-946E-1264E3F4FA65}"/>
                </a:ext>
              </a:extLst>
            </p:cNvPr>
            <p:cNvSpPr/>
            <p:nvPr/>
          </p:nvSpPr>
          <p:spPr>
            <a:xfrm>
              <a:off x="5528073"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8287A8DD-5E19-4A03-BA3F-9C8B7FF698AF}"/>
                </a:ext>
              </a:extLst>
            </p:cNvPr>
            <p:cNvSpPr/>
            <p:nvPr/>
          </p:nvSpPr>
          <p:spPr>
            <a:xfrm>
              <a:off x="7206307"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CFA35E7D-65E2-415B-A65F-BCDC078F62B9}"/>
                </a:ext>
              </a:extLst>
            </p:cNvPr>
            <p:cNvSpPr/>
            <p:nvPr/>
          </p:nvSpPr>
          <p:spPr>
            <a:xfrm>
              <a:off x="8078743"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8B4DE7D2-7C4D-49E8-8DA3-2942DA7B3466}"/>
                </a:ext>
              </a:extLst>
            </p:cNvPr>
            <p:cNvSpPr/>
            <p:nvPr/>
          </p:nvSpPr>
          <p:spPr>
            <a:xfrm>
              <a:off x="8926480"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9222A635-96B5-4BD9-93D8-B3D0751E5B56}"/>
                </a:ext>
              </a:extLst>
            </p:cNvPr>
            <p:cNvSpPr/>
            <p:nvPr/>
          </p:nvSpPr>
          <p:spPr>
            <a:xfrm>
              <a:off x="9793903"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7EA54C07-D72F-4295-A990-CF39B7DCEF8C}"/>
                </a:ext>
              </a:extLst>
            </p:cNvPr>
            <p:cNvSpPr/>
            <p:nvPr/>
          </p:nvSpPr>
          <p:spPr>
            <a:xfrm>
              <a:off x="2119281" y="2462407"/>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DE42C44F-290E-4495-A415-07EFF69E135C}"/>
                </a:ext>
              </a:extLst>
            </p:cNvPr>
            <p:cNvSpPr/>
            <p:nvPr/>
          </p:nvSpPr>
          <p:spPr>
            <a:xfrm>
              <a:off x="3824156" y="2462407"/>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6C273DD0-7EC3-4782-B453-274CB8E48CAA}"/>
                </a:ext>
              </a:extLst>
            </p:cNvPr>
            <p:cNvSpPr/>
            <p:nvPr/>
          </p:nvSpPr>
          <p:spPr>
            <a:xfrm>
              <a:off x="6381030"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DC6DE2E0-0386-4CBB-90EB-C49A1A86DE1B}"/>
                </a:ext>
              </a:extLst>
            </p:cNvPr>
            <p:cNvSpPr/>
            <p:nvPr/>
          </p:nvSpPr>
          <p:spPr>
            <a:xfrm>
              <a:off x="10657291" y="2462407"/>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94C6BDA6-9C7D-46AC-9535-0B7C0F531597}"/>
                </a:ext>
              </a:extLst>
            </p:cNvPr>
            <p:cNvSpPr/>
            <p:nvPr/>
          </p:nvSpPr>
          <p:spPr>
            <a:xfrm>
              <a:off x="11529622" y="2462407"/>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Rounded Corners 212">
              <a:extLst>
                <a:ext uri="{FF2B5EF4-FFF2-40B4-BE49-F238E27FC236}">
                  <a16:creationId xmlns:a16="http://schemas.microsoft.com/office/drawing/2014/main" id="{4FCE9203-D709-4F61-929D-B1D6D99E56D8}"/>
                </a:ext>
              </a:extLst>
            </p:cNvPr>
            <p:cNvSpPr/>
            <p:nvPr/>
          </p:nvSpPr>
          <p:spPr>
            <a:xfrm>
              <a:off x="4668842" y="2462407"/>
              <a:ext cx="182880" cy="18288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grpSp>
        <p:nvGrpSpPr>
          <p:cNvPr id="242" name="Group 241">
            <a:extLst>
              <a:ext uri="{FF2B5EF4-FFF2-40B4-BE49-F238E27FC236}">
                <a16:creationId xmlns:a16="http://schemas.microsoft.com/office/drawing/2014/main" id="{491DD759-200B-48E5-8145-C71870339793}"/>
              </a:ext>
            </a:extLst>
          </p:cNvPr>
          <p:cNvGrpSpPr/>
          <p:nvPr/>
        </p:nvGrpSpPr>
        <p:grpSpPr>
          <a:xfrm>
            <a:off x="1374607" y="2324732"/>
            <a:ext cx="2467045" cy="1751654"/>
            <a:chOff x="1435708" y="2311603"/>
            <a:chExt cx="2467045" cy="1751654"/>
          </a:xfrm>
        </p:grpSpPr>
        <p:cxnSp>
          <p:nvCxnSpPr>
            <p:cNvPr id="215" name="Straight Connector 214">
              <a:extLst>
                <a:ext uri="{FF2B5EF4-FFF2-40B4-BE49-F238E27FC236}">
                  <a16:creationId xmlns:a16="http://schemas.microsoft.com/office/drawing/2014/main" id="{EE2FE026-1F90-4834-80E6-46A29ECCB1DA}"/>
                </a:ext>
              </a:extLst>
            </p:cNvPr>
            <p:cNvCxnSpPr>
              <a:cxnSpLocks/>
              <a:stCxn id="119" idx="7"/>
              <a:endCxn id="120" idx="3"/>
            </p:cNvCxnSpPr>
            <p:nvPr/>
          </p:nvCxnSpPr>
          <p:spPr>
            <a:xfrm flipV="1">
              <a:off x="1435708" y="3225338"/>
              <a:ext cx="762170" cy="83791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466B7172-F658-4B0C-A027-89F6F94C8638}"/>
                </a:ext>
              </a:extLst>
            </p:cNvPr>
            <p:cNvCxnSpPr>
              <a:cxnSpLocks/>
              <a:stCxn id="120" idx="6"/>
              <a:endCxn id="121" idx="2"/>
            </p:cNvCxnSpPr>
            <p:nvPr/>
          </p:nvCxnSpPr>
          <p:spPr>
            <a:xfrm flipV="1">
              <a:off x="2353976" y="2854644"/>
              <a:ext cx="640316" cy="306036"/>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BB511AC6-970C-4F03-ACF0-91445CA06F10}"/>
                </a:ext>
              </a:extLst>
            </p:cNvPr>
            <p:cNvCxnSpPr>
              <a:cxnSpLocks/>
              <a:stCxn id="121" idx="6"/>
              <a:endCxn id="122" idx="3"/>
            </p:cNvCxnSpPr>
            <p:nvPr/>
          </p:nvCxnSpPr>
          <p:spPr>
            <a:xfrm flipV="1">
              <a:off x="3177172" y="2311603"/>
              <a:ext cx="725581" cy="543041"/>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43" name="Group 242">
            <a:extLst>
              <a:ext uri="{FF2B5EF4-FFF2-40B4-BE49-F238E27FC236}">
                <a16:creationId xmlns:a16="http://schemas.microsoft.com/office/drawing/2014/main" id="{C3536E45-89E4-458A-903C-52FAAF9762A1}"/>
              </a:ext>
            </a:extLst>
          </p:cNvPr>
          <p:cNvGrpSpPr/>
          <p:nvPr/>
        </p:nvGrpSpPr>
        <p:grpSpPr>
          <a:xfrm>
            <a:off x="5701667" y="2867773"/>
            <a:ext cx="1517595" cy="1854413"/>
            <a:chOff x="5685263" y="2864928"/>
            <a:chExt cx="1517595" cy="1854413"/>
          </a:xfrm>
        </p:grpSpPr>
        <p:cxnSp>
          <p:nvCxnSpPr>
            <p:cNvPr id="222" name="Straight Connector 221">
              <a:extLst>
                <a:ext uri="{FF2B5EF4-FFF2-40B4-BE49-F238E27FC236}">
                  <a16:creationId xmlns:a16="http://schemas.microsoft.com/office/drawing/2014/main" id="{321FF36B-7EA2-4D7C-8A22-E2D43C9A8F0A}"/>
                </a:ext>
              </a:extLst>
            </p:cNvPr>
            <p:cNvCxnSpPr>
              <a:cxnSpLocks/>
              <a:stCxn id="123" idx="6"/>
              <a:endCxn id="124" idx="5"/>
            </p:cNvCxnSpPr>
            <p:nvPr/>
          </p:nvCxnSpPr>
          <p:spPr>
            <a:xfrm>
              <a:off x="5685263" y="2864928"/>
              <a:ext cx="826175" cy="67041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C160A1DC-A8BC-41C4-81B1-EC433F23C404}"/>
                </a:ext>
              </a:extLst>
            </p:cNvPr>
            <p:cNvCxnSpPr>
              <a:cxnSpLocks/>
              <a:stCxn id="124" idx="5"/>
              <a:endCxn id="125" idx="1"/>
            </p:cNvCxnSpPr>
            <p:nvPr/>
          </p:nvCxnSpPr>
          <p:spPr>
            <a:xfrm>
              <a:off x="6511438" y="3535338"/>
              <a:ext cx="691420" cy="1184003"/>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44" name="Group 243">
            <a:extLst>
              <a:ext uri="{FF2B5EF4-FFF2-40B4-BE49-F238E27FC236}">
                <a16:creationId xmlns:a16="http://schemas.microsoft.com/office/drawing/2014/main" id="{24AEB208-DEB8-4A6F-B8B7-F3E43F140434}"/>
              </a:ext>
            </a:extLst>
          </p:cNvPr>
          <p:cNvGrpSpPr/>
          <p:nvPr/>
        </p:nvGrpSpPr>
        <p:grpSpPr>
          <a:xfrm>
            <a:off x="9100074" y="3808315"/>
            <a:ext cx="2447044" cy="1003449"/>
            <a:chOff x="9102646" y="3828100"/>
            <a:chExt cx="2447044" cy="1003449"/>
          </a:xfrm>
        </p:grpSpPr>
        <p:cxnSp>
          <p:nvCxnSpPr>
            <p:cNvPr id="226" name="Straight Connector 225">
              <a:extLst>
                <a:ext uri="{FF2B5EF4-FFF2-40B4-BE49-F238E27FC236}">
                  <a16:creationId xmlns:a16="http://schemas.microsoft.com/office/drawing/2014/main" id="{5D4AECE6-1A2F-442A-9E6E-C917151BA260}"/>
                </a:ext>
              </a:extLst>
            </p:cNvPr>
            <p:cNvCxnSpPr>
              <a:cxnSpLocks/>
              <a:stCxn id="126" idx="6"/>
              <a:endCxn id="127" idx="2"/>
            </p:cNvCxnSpPr>
            <p:nvPr/>
          </p:nvCxnSpPr>
          <p:spPr>
            <a:xfrm>
              <a:off x="9102646" y="3828100"/>
              <a:ext cx="684543" cy="3327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CCCDAD5-58F2-41FC-995D-F64847D5E92E}"/>
                </a:ext>
              </a:extLst>
            </p:cNvPr>
            <p:cNvCxnSpPr>
              <a:cxnSpLocks/>
              <a:stCxn id="127" idx="5"/>
            </p:cNvCxnSpPr>
            <p:nvPr/>
          </p:nvCxnSpPr>
          <p:spPr>
            <a:xfrm>
              <a:off x="9943287" y="4225487"/>
              <a:ext cx="844486" cy="606062"/>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D8FD654A-312B-45CD-B6FC-1A159527A35D}"/>
                </a:ext>
              </a:extLst>
            </p:cNvPr>
            <p:cNvCxnSpPr>
              <a:cxnSpLocks/>
              <a:stCxn id="128" idx="7"/>
              <a:endCxn id="129" idx="3"/>
            </p:cNvCxnSpPr>
            <p:nvPr/>
          </p:nvCxnSpPr>
          <p:spPr>
            <a:xfrm flipV="1">
              <a:off x="10802134" y="4225487"/>
              <a:ext cx="747556" cy="516484"/>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cxnSp>
        <p:nvCxnSpPr>
          <p:cNvPr id="5" name="Straight Connector 4">
            <a:extLst>
              <a:ext uri="{FF2B5EF4-FFF2-40B4-BE49-F238E27FC236}">
                <a16:creationId xmlns:a16="http://schemas.microsoft.com/office/drawing/2014/main" id="{8A338DEB-EFBD-46FE-9DBD-C5292EFA92F7}"/>
              </a:ext>
            </a:extLst>
          </p:cNvPr>
          <p:cNvCxnSpPr>
            <a:cxnSpLocks/>
            <a:endCxn id="143" idx="6"/>
          </p:cNvCxnSpPr>
          <p:nvPr/>
        </p:nvCxnSpPr>
        <p:spPr>
          <a:xfrm flipV="1">
            <a:off x="9978999" y="3473525"/>
            <a:ext cx="851886" cy="2772"/>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E87E90E-DE61-4D74-9CC3-9ED2C7D105A0}"/>
              </a:ext>
            </a:extLst>
          </p:cNvPr>
          <p:cNvCxnSpPr/>
          <p:nvPr/>
        </p:nvCxnSpPr>
        <p:spPr>
          <a:xfrm>
            <a:off x="10785201" y="3501312"/>
            <a:ext cx="868678" cy="1026956"/>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7CAB92-35A4-4E39-8F81-5447714B1819}"/>
              </a:ext>
            </a:extLst>
          </p:cNvPr>
          <p:cNvCxnSpPr/>
          <p:nvPr/>
        </p:nvCxnSpPr>
        <p:spPr>
          <a:xfrm flipH="1" flipV="1">
            <a:off x="9049813" y="2300284"/>
            <a:ext cx="862566" cy="1230095"/>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B993559-4FD5-4242-9761-13A4DA97DCA1}"/>
              </a:ext>
            </a:extLst>
          </p:cNvPr>
          <p:cNvCxnSpPr>
            <a:cxnSpLocks/>
            <a:stCxn id="141" idx="2"/>
            <a:endCxn id="139" idx="2"/>
          </p:cNvCxnSpPr>
          <p:nvPr/>
        </p:nvCxnSpPr>
        <p:spPr>
          <a:xfrm flipH="1">
            <a:off x="7219346" y="2260074"/>
            <a:ext cx="1697848" cy="0"/>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9DC33C4-637E-4847-AC58-17034FB7F0EB}"/>
              </a:ext>
            </a:extLst>
          </p:cNvPr>
          <p:cNvCxnSpPr>
            <a:cxnSpLocks/>
            <a:stCxn id="105" idx="6"/>
            <a:endCxn id="106" idx="2"/>
          </p:cNvCxnSpPr>
          <p:nvPr/>
        </p:nvCxnSpPr>
        <p:spPr>
          <a:xfrm flipV="1">
            <a:off x="2292875" y="2260074"/>
            <a:ext cx="640316" cy="30519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3A8C12C-4DF3-413D-8368-51E20034DB83}"/>
              </a:ext>
            </a:extLst>
          </p:cNvPr>
          <p:cNvCxnSpPr/>
          <p:nvPr/>
        </p:nvCxnSpPr>
        <p:spPr>
          <a:xfrm>
            <a:off x="3065228" y="2300284"/>
            <a:ext cx="906449" cy="31967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2A4E43-289F-4EAF-A16D-4DEC8AEE4D7D}"/>
              </a:ext>
            </a:extLst>
          </p:cNvPr>
          <p:cNvCxnSpPr/>
          <p:nvPr/>
        </p:nvCxnSpPr>
        <p:spPr>
          <a:xfrm>
            <a:off x="3955774" y="2612003"/>
            <a:ext cx="834887" cy="125941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D012B73-A56E-4A1C-B728-75BFCBC8D05D}"/>
              </a:ext>
            </a:extLst>
          </p:cNvPr>
          <p:cNvCxnSpPr>
            <a:cxnSpLocks/>
            <a:stCxn id="108" idx="7"/>
            <a:endCxn id="109" idx="3"/>
          </p:cNvCxnSpPr>
          <p:nvPr/>
        </p:nvCxnSpPr>
        <p:spPr>
          <a:xfrm flipV="1">
            <a:off x="4815654" y="2324732"/>
            <a:ext cx="729915" cy="1418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3ABA67A-78C2-44B3-BD1B-8F36982DE86F}"/>
              </a:ext>
            </a:extLst>
          </p:cNvPr>
          <p:cNvCxnSpPr/>
          <p:nvPr/>
        </p:nvCxnSpPr>
        <p:spPr>
          <a:xfrm>
            <a:off x="5645733" y="2276963"/>
            <a:ext cx="866385"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595590-3B7B-4D60-87C4-671CD205FD16}"/>
              </a:ext>
            </a:extLst>
          </p:cNvPr>
          <p:cNvCxnSpPr/>
          <p:nvPr/>
        </p:nvCxnSpPr>
        <p:spPr>
          <a:xfrm>
            <a:off x="6504167" y="2300284"/>
            <a:ext cx="818984" cy="121896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E5F07EF-85E9-48C9-98B6-FBA6DD101363}"/>
              </a:ext>
            </a:extLst>
          </p:cNvPr>
          <p:cNvCxnSpPr>
            <a:cxnSpLocks/>
            <a:stCxn id="113" idx="6"/>
            <a:endCxn id="114" idx="6"/>
          </p:cNvCxnSpPr>
          <p:nvPr/>
        </p:nvCxnSpPr>
        <p:spPr>
          <a:xfrm>
            <a:off x="7379901" y="3473525"/>
            <a:ext cx="87243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CDE855E-7D02-4B15-8150-FB1CF6428471}"/>
              </a:ext>
            </a:extLst>
          </p:cNvPr>
          <p:cNvCxnSpPr>
            <a:cxnSpLocks/>
            <a:stCxn id="114" idx="6"/>
            <a:endCxn id="115" idx="2"/>
          </p:cNvCxnSpPr>
          <p:nvPr/>
        </p:nvCxnSpPr>
        <p:spPr>
          <a:xfrm flipV="1">
            <a:off x="8252337" y="3173809"/>
            <a:ext cx="664857" cy="29971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C335F3B-179C-4172-AC31-D0B3E58022B9}"/>
              </a:ext>
            </a:extLst>
          </p:cNvPr>
          <p:cNvCxnSpPr/>
          <p:nvPr/>
        </p:nvCxnSpPr>
        <p:spPr>
          <a:xfrm flipV="1">
            <a:off x="9912379" y="2223634"/>
            <a:ext cx="805189" cy="69822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AA2B2DC-6208-4AE6-8F76-A35E6A6FE213}"/>
              </a:ext>
            </a:extLst>
          </p:cNvPr>
          <p:cNvCxnSpPr>
            <a:cxnSpLocks/>
            <a:stCxn id="117" idx="6"/>
            <a:endCxn id="118" idx="2"/>
          </p:cNvCxnSpPr>
          <p:nvPr/>
        </p:nvCxnSpPr>
        <p:spPr>
          <a:xfrm>
            <a:off x="10830885" y="2260074"/>
            <a:ext cx="689451"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C1A8680-47EC-4D52-B562-F28B0DF6610A}"/>
              </a:ext>
            </a:extLst>
          </p:cNvPr>
          <p:cNvCxnSpPr>
            <a:cxnSpLocks/>
            <a:stCxn id="91" idx="6"/>
            <a:endCxn id="92" idx="2"/>
          </p:cNvCxnSpPr>
          <p:nvPr/>
        </p:nvCxnSpPr>
        <p:spPr>
          <a:xfrm>
            <a:off x="1401389" y="2565266"/>
            <a:ext cx="708606" cy="302507"/>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D76D03E-F4C2-4C03-BE3A-1340713F7CC2}"/>
              </a:ext>
            </a:extLst>
          </p:cNvPr>
          <p:cNvCxnSpPr>
            <a:cxnSpLocks/>
            <a:stCxn id="92" idx="6"/>
            <a:endCxn id="93" idx="2"/>
          </p:cNvCxnSpPr>
          <p:nvPr/>
        </p:nvCxnSpPr>
        <p:spPr>
          <a:xfrm flipV="1">
            <a:off x="2292875" y="2565266"/>
            <a:ext cx="640316" cy="302507"/>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650170A-8E55-4B67-8255-C226E4918DCB}"/>
              </a:ext>
            </a:extLst>
          </p:cNvPr>
          <p:cNvCxnSpPr>
            <a:cxnSpLocks/>
            <a:stCxn id="94" idx="2"/>
            <a:endCxn id="93" idx="6"/>
          </p:cNvCxnSpPr>
          <p:nvPr/>
        </p:nvCxnSpPr>
        <p:spPr>
          <a:xfrm flipH="1" flipV="1">
            <a:off x="3116071" y="2565266"/>
            <a:ext cx="698799" cy="60854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5418E86-79C0-4A91-971C-464FFD1DBEFC}"/>
              </a:ext>
            </a:extLst>
          </p:cNvPr>
          <p:cNvCxnSpPr>
            <a:cxnSpLocks/>
            <a:stCxn id="94" idx="6"/>
          </p:cNvCxnSpPr>
          <p:nvPr/>
        </p:nvCxnSpPr>
        <p:spPr>
          <a:xfrm flipV="1">
            <a:off x="3997750" y="2594083"/>
            <a:ext cx="1515995" cy="579726"/>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5BF20E0-0E8B-41B3-A796-8FB73C60588C}"/>
              </a:ext>
            </a:extLst>
          </p:cNvPr>
          <p:cNvCxnSpPr>
            <a:cxnSpLocks/>
            <a:stCxn id="96" idx="6"/>
            <a:endCxn id="101" idx="2"/>
          </p:cNvCxnSpPr>
          <p:nvPr/>
        </p:nvCxnSpPr>
        <p:spPr>
          <a:xfrm>
            <a:off x="5701667" y="2565266"/>
            <a:ext cx="408295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BCB1F3A-5910-41F9-BBA1-CCC1678E9364}"/>
              </a:ext>
            </a:extLst>
          </p:cNvPr>
          <p:cNvCxnSpPr>
            <a:cxnSpLocks/>
            <a:endCxn id="101" idx="6"/>
          </p:cNvCxnSpPr>
          <p:nvPr/>
        </p:nvCxnSpPr>
        <p:spPr>
          <a:xfrm flipH="1" flipV="1">
            <a:off x="9967497" y="2565266"/>
            <a:ext cx="817704" cy="647061"/>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3D6D93-BE36-4488-A501-A1B3C64E427B}"/>
              </a:ext>
            </a:extLst>
          </p:cNvPr>
          <p:cNvCxnSpPr/>
          <p:nvPr/>
        </p:nvCxnSpPr>
        <p:spPr>
          <a:xfrm flipH="1" flipV="1">
            <a:off x="10798614" y="3212327"/>
            <a:ext cx="855265" cy="659086"/>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BC9B3D6-8C3D-4A05-A2E4-254BEEFBBD87}"/>
              </a:ext>
            </a:extLst>
          </p:cNvPr>
          <p:cNvCxnSpPr>
            <a:cxnSpLocks/>
            <a:endCxn id="177" idx="1"/>
          </p:cNvCxnSpPr>
          <p:nvPr/>
        </p:nvCxnSpPr>
        <p:spPr>
          <a:xfrm>
            <a:off x="4802588" y="3519245"/>
            <a:ext cx="742981" cy="892137"/>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B2AA625-103C-45F5-B4BD-5128707118D9}"/>
              </a:ext>
            </a:extLst>
          </p:cNvPr>
          <p:cNvCxnSpPr>
            <a:cxnSpLocks/>
            <a:stCxn id="177" idx="6"/>
          </p:cNvCxnSpPr>
          <p:nvPr/>
        </p:nvCxnSpPr>
        <p:spPr>
          <a:xfrm>
            <a:off x="5701667" y="4476040"/>
            <a:ext cx="802500" cy="348162"/>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FE43FFD-2598-441B-B3E8-71B0CF481487}"/>
              </a:ext>
            </a:extLst>
          </p:cNvPr>
          <p:cNvCxnSpPr>
            <a:endCxn id="179" idx="3"/>
          </p:cNvCxnSpPr>
          <p:nvPr/>
        </p:nvCxnSpPr>
        <p:spPr>
          <a:xfrm flipV="1">
            <a:off x="6504167" y="3238467"/>
            <a:ext cx="719636" cy="1585735"/>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2FE00EB-4E28-4D64-8138-2703E0EB9706}"/>
              </a:ext>
            </a:extLst>
          </p:cNvPr>
          <p:cNvCxnSpPr>
            <a:cxnSpLocks/>
            <a:stCxn id="179" idx="6"/>
            <a:endCxn id="180" idx="2"/>
          </p:cNvCxnSpPr>
          <p:nvPr/>
        </p:nvCxnSpPr>
        <p:spPr>
          <a:xfrm>
            <a:off x="7379901" y="3173809"/>
            <a:ext cx="689556" cy="0"/>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D337720-A889-4AF3-AC0A-1B901C5CEF09}"/>
              </a:ext>
            </a:extLst>
          </p:cNvPr>
          <p:cNvCxnSpPr>
            <a:cxnSpLocks/>
            <a:stCxn id="171" idx="7"/>
            <a:endCxn id="174" idx="3"/>
          </p:cNvCxnSpPr>
          <p:nvPr/>
        </p:nvCxnSpPr>
        <p:spPr>
          <a:xfrm flipV="1">
            <a:off x="1374607" y="2324732"/>
            <a:ext cx="762170" cy="1084135"/>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C26D4DC-0144-4CC1-AAD0-BE13FA54880C}"/>
              </a:ext>
            </a:extLst>
          </p:cNvPr>
          <p:cNvCxnSpPr>
            <a:cxnSpLocks/>
            <a:endCxn id="172" idx="1"/>
          </p:cNvCxnSpPr>
          <p:nvPr/>
        </p:nvCxnSpPr>
        <p:spPr>
          <a:xfrm>
            <a:off x="2246243" y="2300284"/>
            <a:ext cx="713730" cy="1443373"/>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838065C-38EE-44AC-AF87-17CCA552F581}"/>
              </a:ext>
            </a:extLst>
          </p:cNvPr>
          <p:cNvCxnSpPr>
            <a:cxnSpLocks/>
            <a:stCxn id="172" idx="6"/>
            <a:endCxn id="173" idx="5"/>
          </p:cNvCxnSpPr>
          <p:nvPr/>
        </p:nvCxnSpPr>
        <p:spPr>
          <a:xfrm>
            <a:off x="3116071" y="3808315"/>
            <a:ext cx="854897" cy="397387"/>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1362845-6F3C-42F7-864E-44FDBC419296}"/>
              </a:ext>
            </a:extLst>
          </p:cNvPr>
          <p:cNvCxnSpPr>
            <a:cxnSpLocks/>
            <a:stCxn id="146" idx="6"/>
            <a:endCxn id="147" idx="2"/>
          </p:cNvCxnSpPr>
          <p:nvPr/>
        </p:nvCxnSpPr>
        <p:spPr>
          <a:xfrm flipV="1">
            <a:off x="3116071" y="2867773"/>
            <a:ext cx="698799" cy="306036"/>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640F530-665C-4F8E-BD85-8D19BE96308D}"/>
              </a:ext>
            </a:extLst>
          </p:cNvPr>
          <p:cNvCxnSpPr>
            <a:cxnSpLocks/>
            <a:stCxn id="148" idx="6"/>
            <a:endCxn id="149" idx="2"/>
          </p:cNvCxnSpPr>
          <p:nvPr/>
        </p:nvCxnSpPr>
        <p:spPr>
          <a:xfrm>
            <a:off x="5701667" y="3173809"/>
            <a:ext cx="670077"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12969-D864-4E40-9BCA-B00C67CEA925}"/>
              </a:ext>
            </a:extLst>
          </p:cNvPr>
          <p:cNvCxnSpPr/>
          <p:nvPr/>
        </p:nvCxnSpPr>
        <p:spPr>
          <a:xfrm>
            <a:off x="6504167" y="3212327"/>
            <a:ext cx="818984" cy="96802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5CCDD02-5A5C-4067-B0AF-B2BFD1149262}"/>
              </a:ext>
            </a:extLst>
          </p:cNvPr>
          <p:cNvCxnSpPr/>
          <p:nvPr/>
        </p:nvCxnSpPr>
        <p:spPr>
          <a:xfrm flipV="1">
            <a:off x="9068065" y="3192152"/>
            <a:ext cx="775871" cy="265222"/>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3ED4D4E-D17C-4802-844C-F1A89E970062}"/>
              </a:ext>
            </a:extLst>
          </p:cNvPr>
          <p:cNvCxnSpPr>
            <a:cxnSpLocks/>
            <a:endCxn id="153" idx="1"/>
          </p:cNvCxnSpPr>
          <p:nvPr/>
        </p:nvCxnSpPr>
        <p:spPr>
          <a:xfrm>
            <a:off x="9912379" y="3212327"/>
            <a:ext cx="762408" cy="1199055"/>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F2C2C03-7598-488F-99FA-2CC48E974C21}"/>
              </a:ext>
            </a:extLst>
          </p:cNvPr>
          <p:cNvCxnSpPr>
            <a:cxnSpLocks/>
            <a:stCxn id="153" idx="7"/>
            <a:endCxn id="154" idx="3"/>
          </p:cNvCxnSpPr>
          <p:nvPr/>
        </p:nvCxnSpPr>
        <p:spPr>
          <a:xfrm flipV="1">
            <a:off x="10804103" y="3538183"/>
            <a:ext cx="743015" cy="873199"/>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94BF98A-254E-417F-A183-AB9D409F942D}"/>
              </a:ext>
            </a:extLst>
          </p:cNvPr>
          <p:cNvCxnSpPr>
            <a:cxnSpLocks/>
            <a:stCxn id="164" idx="7"/>
            <a:endCxn id="165" idx="3"/>
          </p:cNvCxnSpPr>
          <p:nvPr/>
        </p:nvCxnSpPr>
        <p:spPr>
          <a:xfrm flipV="1">
            <a:off x="1370066" y="3538183"/>
            <a:ext cx="766711" cy="1184003"/>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06F2A04-7582-4790-A80E-ED61EB40E204}"/>
              </a:ext>
            </a:extLst>
          </p:cNvPr>
          <p:cNvCxnSpPr>
            <a:cxnSpLocks/>
            <a:stCxn id="165" idx="6"/>
            <a:endCxn id="166" idx="2"/>
          </p:cNvCxnSpPr>
          <p:nvPr/>
        </p:nvCxnSpPr>
        <p:spPr>
          <a:xfrm>
            <a:off x="2292875" y="3473525"/>
            <a:ext cx="640316"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DFFA32E-5A10-4955-B91B-68CAE10117BE}"/>
              </a:ext>
            </a:extLst>
          </p:cNvPr>
          <p:cNvCxnSpPr>
            <a:cxnSpLocks/>
            <a:stCxn id="166" idx="6"/>
          </p:cNvCxnSpPr>
          <p:nvPr/>
        </p:nvCxnSpPr>
        <p:spPr>
          <a:xfrm>
            <a:off x="3116071" y="3473525"/>
            <a:ext cx="839703" cy="397888"/>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4CAB31E-7394-408C-A7B0-F5E8C8FDB583}"/>
              </a:ext>
            </a:extLst>
          </p:cNvPr>
          <p:cNvCxnSpPr>
            <a:cxnSpLocks/>
            <a:stCxn id="168" idx="6"/>
          </p:cNvCxnSpPr>
          <p:nvPr/>
        </p:nvCxnSpPr>
        <p:spPr>
          <a:xfrm>
            <a:off x="5701667" y="3808315"/>
            <a:ext cx="810451" cy="383226"/>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51D8DB01-3882-41EE-8700-6F49F4E4F03C}"/>
              </a:ext>
            </a:extLst>
          </p:cNvPr>
          <p:cNvCxnSpPr/>
          <p:nvPr/>
        </p:nvCxnSpPr>
        <p:spPr>
          <a:xfrm>
            <a:off x="2246243" y="3836504"/>
            <a:ext cx="834887" cy="691764"/>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64889A52-A42C-4341-AD81-8C0ECD4E018E}"/>
              </a:ext>
            </a:extLst>
          </p:cNvPr>
          <p:cNvCxnSpPr/>
          <p:nvPr/>
        </p:nvCxnSpPr>
        <p:spPr>
          <a:xfrm>
            <a:off x="6504167" y="3871413"/>
            <a:ext cx="852223" cy="656855"/>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9683B60-6A3A-4B46-8274-BD6B1CBF4E94}"/>
              </a:ext>
            </a:extLst>
          </p:cNvPr>
          <p:cNvCxnSpPr>
            <a:cxnSpLocks/>
            <a:stCxn id="190" idx="6"/>
            <a:endCxn id="132" idx="2"/>
          </p:cNvCxnSpPr>
          <p:nvPr/>
        </p:nvCxnSpPr>
        <p:spPr>
          <a:xfrm flipV="1">
            <a:off x="7394597" y="4141044"/>
            <a:ext cx="674860" cy="334996"/>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D316484-120F-4F20-8D4F-C16A662CCBDF}"/>
              </a:ext>
            </a:extLst>
          </p:cNvPr>
          <p:cNvCxnSpPr/>
          <p:nvPr/>
        </p:nvCxnSpPr>
        <p:spPr>
          <a:xfrm>
            <a:off x="8221649" y="4191541"/>
            <a:ext cx="828164" cy="632661"/>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9D98C47-F3DA-4F12-860F-95222129CAED}"/>
              </a:ext>
            </a:extLst>
          </p:cNvPr>
          <p:cNvCxnSpPr/>
          <p:nvPr/>
        </p:nvCxnSpPr>
        <p:spPr>
          <a:xfrm>
            <a:off x="9049813" y="4786844"/>
            <a:ext cx="89594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01E0A451-9926-4799-8AE1-B4F3FA944E5D}"/>
              </a:ext>
            </a:extLst>
          </p:cNvPr>
          <p:cNvCxnSpPr>
            <a:cxnSpLocks/>
            <a:endCxn id="135" idx="3"/>
          </p:cNvCxnSpPr>
          <p:nvPr/>
        </p:nvCxnSpPr>
        <p:spPr>
          <a:xfrm flipV="1">
            <a:off x="9912379" y="3872973"/>
            <a:ext cx="762408" cy="933113"/>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D9F1FE5A-29FB-4FA2-92EF-790FBD15F4A5}"/>
              </a:ext>
            </a:extLst>
          </p:cNvPr>
          <p:cNvCxnSpPr/>
          <p:nvPr/>
        </p:nvCxnSpPr>
        <p:spPr>
          <a:xfrm>
            <a:off x="10798614" y="3836504"/>
            <a:ext cx="855265" cy="987698"/>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DB2EB0A-7E79-4002-A05B-439CD09D5B4A}"/>
              </a:ext>
            </a:extLst>
          </p:cNvPr>
          <p:cNvCxnSpPr/>
          <p:nvPr/>
        </p:nvCxnSpPr>
        <p:spPr>
          <a:xfrm>
            <a:off x="2246243" y="4500438"/>
            <a:ext cx="818985" cy="323764"/>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31668D74-4531-4341-A2F5-F16F63C7367D}"/>
              </a:ext>
            </a:extLst>
          </p:cNvPr>
          <p:cNvCxnSpPr>
            <a:cxnSpLocks/>
            <a:stCxn id="188" idx="7"/>
            <a:endCxn id="182" idx="3"/>
          </p:cNvCxnSpPr>
          <p:nvPr/>
        </p:nvCxnSpPr>
        <p:spPr>
          <a:xfrm flipV="1">
            <a:off x="3089289" y="3538183"/>
            <a:ext cx="752363" cy="538203"/>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2713F62-54E1-4C7D-AFD2-78C8EE88DB34}"/>
              </a:ext>
            </a:extLst>
          </p:cNvPr>
          <p:cNvCxnSpPr>
            <a:cxnSpLocks/>
            <a:stCxn id="187" idx="6"/>
            <a:endCxn id="181" idx="3"/>
          </p:cNvCxnSpPr>
          <p:nvPr/>
        </p:nvCxnSpPr>
        <p:spPr>
          <a:xfrm flipV="1">
            <a:off x="5701667" y="2932431"/>
            <a:ext cx="696859" cy="541094"/>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41B8581-15C1-46B2-B8C4-3C10BCEE794E}"/>
              </a:ext>
            </a:extLst>
          </p:cNvPr>
          <p:cNvCxnSpPr/>
          <p:nvPr/>
        </p:nvCxnSpPr>
        <p:spPr>
          <a:xfrm>
            <a:off x="6512118" y="2921856"/>
            <a:ext cx="811033" cy="914648"/>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F96C2A6-49BB-4A44-8AF2-4DA525AF9860}"/>
              </a:ext>
            </a:extLst>
          </p:cNvPr>
          <p:cNvCxnSpPr/>
          <p:nvPr/>
        </p:nvCxnSpPr>
        <p:spPr>
          <a:xfrm>
            <a:off x="7323151" y="3836504"/>
            <a:ext cx="898498" cy="691764"/>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C2E10D5-1C1A-4C18-834F-2A5DD3E75F70}"/>
              </a:ext>
            </a:extLst>
          </p:cNvPr>
          <p:cNvCxnSpPr>
            <a:cxnSpLocks/>
            <a:stCxn id="184" idx="7"/>
            <a:endCxn id="185" idx="7"/>
          </p:cNvCxnSpPr>
          <p:nvPr/>
        </p:nvCxnSpPr>
        <p:spPr>
          <a:xfrm flipV="1">
            <a:off x="8221047" y="4076386"/>
            <a:ext cx="865771" cy="380084"/>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2BBF02A-86A1-4DCC-8673-B621820142D5}"/>
              </a:ext>
            </a:extLst>
          </p:cNvPr>
          <p:cNvCxnSpPr>
            <a:cxnSpLocks/>
            <a:stCxn id="191" idx="7"/>
            <a:endCxn id="148" idx="2"/>
          </p:cNvCxnSpPr>
          <p:nvPr/>
        </p:nvCxnSpPr>
        <p:spPr>
          <a:xfrm flipV="1">
            <a:off x="4815654" y="3146756"/>
            <a:ext cx="725677" cy="1260118"/>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002281B-5F25-4117-9D6C-99D48817FE36}"/>
              </a:ext>
            </a:extLst>
          </p:cNvPr>
          <p:cNvCxnSpPr>
            <a:cxnSpLocks/>
            <a:stCxn id="191" idx="1"/>
          </p:cNvCxnSpPr>
          <p:nvPr/>
        </p:nvCxnSpPr>
        <p:spPr>
          <a:xfrm flipH="1" flipV="1">
            <a:off x="3955774" y="2929104"/>
            <a:ext cx="730564" cy="1482278"/>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5D93CCC7-298E-47AA-8517-8D13C7444242}"/>
              </a:ext>
            </a:extLst>
          </p:cNvPr>
          <p:cNvCxnSpPr/>
          <p:nvPr/>
        </p:nvCxnSpPr>
        <p:spPr>
          <a:xfrm>
            <a:off x="7330488" y="2867773"/>
            <a:ext cx="1726662"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6B110342-45C5-4BE0-9408-A35C240B0D7D}"/>
              </a:ext>
            </a:extLst>
          </p:cNvPr>
          <p:cNvCxnSpPr>
            <a:cxnSpLocks/>
            <a:endCxn id="161" idx="2"/>
          </p:cNvCxnSpPr>
          <p:nvPr/>
        </p:nvCxnSpPr>
        <p:spPr>
          <a:xfrm flipV="1">
            <a:off x="9006648" y="2260074"/>
            <a:ext cx="777969" cy="620311"/>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FB6FC0B3-806B-4D41-827F-81AC807B74D4}"/>
              </a:ext>
            </a:extLst>
          </p:cNvPr>
          <p:cNvCxnSpPr>
            <a:stCxn id="161" idx="6"/>
          </p:cNvCxnSpPr>
          <p:nvPr/>
        </p:nvCxnSpPr>
        <p:spPr>
          <a:xfrm>
            <a:off x="9967497" y="2260074"/>
            <a:ext cx="817704" cy="355905"/>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8440305F-0FBE-4718-AE0A-68FE440B8BD3}"/>
              </a:ext>
            </a:extLst>
          </p:cNvPr>
          <p:cNvCxnSpPr/>
          <p:nvPr/>
        </p:nvCxnSpPr>
        <p:spPr>
          <a:xfrm>
            <a:off x="10798614" y="2585598"/>
            <a:ext cx="85526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C0E9ADB-DB9B-48D4-9D19-A5F211A7FFB4}"/>
              </a:ext>
            </a:extLst>
          </p:cNvPr>
          <p:cNvCxnSpPr>
            <a:cxnSpLocks/>
            <a:stCxn id="192" idx="6"/>
            <a:endCxn id="193" idx="2"/>
          </p:cNvCxnSpPr>
          <p:nvPr/>
        </p:nvCxnSpPr>
        <p:spPr>
          <a:xfrm flipV="1">
            <a:off x="8247796" y="4476040"/>
            <a:ext cx="669398" cy="310804"/>
          </a:xfrm>
          <a:prstGeom prst="line">
            <a:avLst/>
          </a:prstGeom>
          <a:ln w="28575">
            <a:solidFill>
              <a:srgbClr val="FFCCFF"/>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F1782987-5A37-4940-A4F5-A60D3F5DBC95}"/>
              </a:ext>
            </a:extLst>
          </p:cNvPr>
          <p:cNvCxnSpPr>
            <a:cxnSpLocks/>
            <a:stCxn id="193" idx="7"/>
            <a:endCxn id="194" idx="3"/>
          </p:cNvCxnSpPr>
          <p:nvPr/>
        </p:nvCxnSpPr>
        <p:spPr>
          <a:xfrm flipV="1">
            <a:off x="9073292" y="3872973"/>
            <a:ext cx="738107" cy="538409"/>
          </a:xfrm>
          <a:prstGeom prst="line">
            <a:avLst/>
          </a:prstGeom>
          <a:ln w="28575">
            <a:solidFill>
              <a:srgbClr val="FFCCFF"/>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7A95F158-CF83-4929-86ED-A5B70E7A3F2C}"/>
              </a:ext>
            </a:extLst>
          </p:cNvPr>
          <p:cNvCxnSpPr>
            <a:endCxn id="195" idx="1"/>
          </p:cNvCxnSpPr>
          <p:nvPr/>
        </p:nvCxnSpPr>
        <p:spPr>
          <a:xfrm flipV="1">
            <a:off x="9912379" y="2803115"/>
            <a:ext cx="762408" cy="1033389"/>
          </a:xfrm>
          <a:prstGeom prst="line">
            <a:avLst/>
          </a:prstGeom>
          <a:ln w="28575">
            <a:solidFill>
              <a:srgbClr val="FFCCFF"/>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47F370F9-680C-4ABC-A0C0-734C09BD7FC7}"/>
              </a:ext>
            </a:extLst>
          </p:cNvPr>
          <p:cNvCxnSpPr/>
          <p:nvPr/>
        </p:nvCxnSpPr>
        <p:spPr>
          <a:xfrm flipH="1">
            <a:off x="10798614" y="2921856"/>
            <a:ext cx="855265" cy="0"/>
          </a:xfrm>
          <a:prstGeom prst="line">
            <a:avLst/>
          </a:prstGeom>
          <a:ln w="28575">
            <a:solidFill>
              <a:srgbClr val="FFCCFF"/>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57B6493-4213-4EF1-8F3D-F0DAF2A40259}"/>
              </a:ext>
            </a:extLst>
          </p:cNvPr>
          <p:cNvCxnSpPr>
            <a:cxnSpLocks/>
            <a:stCxn id="202" idx="6"/>
            <a:endCxn id="203" idx="2"/>
          </p:cNvCxnSpPr>
          <p:nvPr/>
        </p:nvCxnSpPr>
        <p:spPr>
          <a:xfrm flipV="1">
            <a:off x="9967497" y="4141044"/>
            <a:ext cx="680508" cy="334996"/>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F10907EA-5031-45F7-8C9E-B382A99611BC}"/>
              </a:ext>
            </a:extLst>
          </p:cNvPr>
          <p:cNvCxnSpPr>
            <a:cxnSpLocks/>
          </p:cNvCxnSpPr>
          <p:nvPr/>
        </p:nvCxnSpPr>
        <p:spPr>
          <a:xfrm flipV="1">
            <a:off x="9057150" y="2862922"/>
            <a:ext cx="791435" cy="33906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C54FD00-CB08-C847-FC31-588F7890C9B7}"/>
              </a:ext>
            </a:extLst>
          </p:cNvPr>
          <p:cNvSpPr txBox="1"/>
          <p:nvPr/>
        </p:nvSpPr>
        <p:spPr>
          <a:xfrm>
            <a:off x="11721314" y="6436348"/>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ITC Franklin Gothic Std Book"/>
              </a:rPr>
              <a:t>28</a:t>
            </a:r>
          </a:p>
        </p:txBody>
      </p:sp>
      <p:sp>
        <p:nvSpPr>
          <p:cNvPr id="6" name="Arrow: Down 5">
            <a:extLst>
              <a:ext uri="{FF2B5EF4-FFF2-40B4-BE49-F238E27FC236}">
                <a16:creationId xmlns:a16="http://schemas.microsoft.com/office/drawing/2014/main" id="{A43EC104-4000-BFFD-9055-F5302437513D}"/>
              </a:ext>
            </a:extLst>
          </p:cNvPr>
          <p:cNvSpPr/>
          <p:nvPr/>
        </p:nvSpPr>
        <p:spPr>
          <a:xfrm rot="3208799">
            <a:off x="913393" y="2576715"/>
            <a:ext cx="808614" cy="1120918"/>
          </a:xfrm>
          <a:prstGeom prst="downArrow">
            <a:avLst/>
          </a:prstGeom>
          <a:solidFill>
            <a:srgbClr val="FF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1228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7" name="Table 246">
            <a:extLst>
              <a:ext uri="{FF2B5EF4-FFF2-40B4-BE49-F238E27FC236}">
                <a16:creationId xmlns:a16="http://schemas.microsoft.com/office/drawing/2014/main" id="{218B4515-396F-4485-B164-8A1E6A7A2390}"/>
              </a:ext>
            </a:extLst>
          </p:cNvPr>
          <p:cNvGraphicFramePr>
            <a:graphicFrameLocks noGrp="1"/>
          </p:cNvGraphicFramePr>
          <p:nvPr/>
        </p:nvGraphicFramePr>
        <p:xfrm>
          <a:off x="108536" y="1459952"/>
          <a:ext cx="11974929" cy="4533340"/>
        </p:xfrm>
        <a:graphic>
          <a:graphicData uri="http://schemas.openxmlformats.org/drawingml/2006/table">
            <a:tbl>
              <a:tblPr/>
              <a:tblGrid>
                <a:gridCol w="855352">
                  <a:extLst>
                    <a:ext uri="{9D8B030D-6E8A-4147-A177-3AD203B41FA5}">
                      <a16:colId xmlns:a16="http://schemas.microsoft.com/office/drawing/2014/main" val="249332079"/>
                    </a:ext>
                  </a:extLst>
                </a:gridCol>
                <a:gridCol w="855352">
                  <a:extLst>
                    <a:ext uri="{9D8B030D-6E8A-4147-A177-3AD203B41FA5}">
                      <a16:colId xmlns:a16="http://schemas.microsoft.com/office/drawing/2014/main" val="840727389"/>
                    </a:ext>
                  </a:extLst>
                </a:gridCol>
                <a:gridCol w="860381">
                  <a:extLst>
                    <a:ext uri="{9D8B030D-6E8A-4147-A177-3AD203B41FA5}">
                      <a16:colId xmlns:a16="http://schemas.microsoft.com/office/drawing/2014/main" val="1740766960"/>
                    </a:ext>
                  </a:extLst>
                </a:gridCol>
                <a:gridCol w="850324">
                  <a:extLst>
                    <a:ext uri="{9D8B030D-6E8A-4147-A177-3AD203B41FA5}">
                      <a16:colId xmlns:a16="http://schemas.microsoft.com/office/drawing/2014/main" val="1237397172"/>
                    </a:ext>
                  </a:extLst>
                </a:gridCol>
                <a:gridCol w="855352">
                  <a:extLst>
                    <a:ext uri="{9D8B030D-6E8A-4147-A177-3AD203B41FA5}">
                      <a16:colId xmlns:a16="http://schemas.microsoft.com/office/drawing/2014/main" val="4071339098"/>
                    </a:ext>
                  </a:extLst>
                </a:gridCol>
                <a:gridCol w="855352">
                  <a:extLst>
                    <a:ext uri="{9D8B030D-6E8A-4147-A177-3AD203B41FA5}">
                      <a16:colId xmlns:a16="http://schemas.microsoft.com/office/drawing/2014/main" val="4281762544"/>
                    </a:ext>
                  </a:extLst>
                </a:gridCol>
                <a:gridCol w="855352">
                  <a:extLst>
                    <a:ext uri="{9D8B030D-6E8A-4147-A177-3AD203B41FA5}">
                      <a16:colId xmlns:a16="http://schemas.microsoft.com/office/drawing/2014/main" val="3764597578"/>
                    </a:ext>
                  </a:extLst>
                </a:gridCol>
                <a:gridCol w="855352">
                  <a:extLst>
                    <a:ext uri="{9D8B030D-6E8A-4147-A177-3AD203B41FA5}">
                      <a16:colId xmlns:a16="http://schemas.microsoft.com/office/drawing/2014/main" val="4131792991"/>
                    </a:ext>
                  </a:extLst>
                </a:gridCol>
                <a:gridCol w="855352">
                  <a:extLst>
                    <a:ext uri="{9D8B030D-6E8A-4147-A177-3AD203B41FA5}">
                      <a16:colId xmlns:a16="http://schemas.microsoft.com/office/drawing/2014/main" val="3637234173"/>
                    </a:ext>
                  </a:extLst>
                </a:gridCol>
                <a:gridCol w="855352">
                  <a:extLst>
                    <a:ext uri="{9D8B030D-6E8A-4147-A177-3AD203B41FA5}">
                      <a16:colId xmlns:a16="http://schemas.microsoft.com/office/drawing/2014/main" val="1271872596"/>
                    </a:ext>
                  </a:extLst>
                </a:gridCol>
                <a:gridCol w="855352">
                  <a:extLst>
                    <a:ext uri="{9D8B030D-6E8A-4147-A177-3AD203B41FA5}">
                      <a16:colId xmlns:a16="http://schemas.microsoft.com/office/drawing/2014/main" val="4198258089"/>
                    </a:ext>
                  </a:extLst>
                </a:gridCol>
                <a:gridCol w="855352">
                  <a:extLst>
                    <a:ext uri="{9D8B030D-6E8A-4147-A177-3AD203B41FA5}">
                      <a16:colId xmlns:a16="http://schemas.microsoft.com/office/drawing/2014/main" val="4101064038"/>
                    </a:ext>
                  </a:extLst>
                </a:gridCol>
                <a:gridCol w="855352">
                  <a:extLst>
                    <a:ext uri="{9D8B030D-6E8A-4147-A177-3AD203B41FA5}">
                      <a16:colId xmlns:a16="http://schemas.microsoft.com/office/drawing/2014/main" val="1533403813"/>
                    </a:ext>
                  </a:extLst>
                </a:gridCol>
                <a:gridCol w="855352">
                  <a:extLst>
                    <a:ext uri="{9D8B030D-6E8A-4147-A177-3AD203B41FA5}">
                      <a16:colId xmlns:a16="http://schemas.microsoft.com/office/drawing/2014/main" val="121208577"/>
                    </a:ext>
                  </a:extLst>
                </a:gridCol>
              </a:tblGrid>
              <a:tr h="323810">
                <a:tc>
                  <a:txBody>
                    <a:bodyPr/>
                    <a:lstStyle/>
                    <a:p>
                      <a:pPr algn="ctr" fontAlgn="b"/>
                      <a:r>
                        <a:rPr lang="en-US" sz="1800" b="1" i="0" u="none" strike="noStrike">
                          <a:solidFill>
                            <a:schemeClr val="tx1"/>
                          </a:solidFill>
                          <a:effectLst/>
                          <a:latin typeface="Calibri" panose="020F0502020204030204" pitchFamily="34" charset="0"/>
                        </a:rPr>
                        <a:t>Topic</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2008</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2009</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2010</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2011</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2012</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2013</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2014</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2015</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2016</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2017</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2018</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2019</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r>
                        <a:rPr lang="en-US" sz="1800" b="1" i="0" u="none" strike="noStrike">
                          <a:solidFill>
                            <a:schemeClr val="tx1"/>
                          </a:solidFill>
                          <a:effectLst/>
                          <a:latin typeface="Calibri" panose="020F0502020204030204" pitchFamily="34" charset="0"/>
                        </a:rPr>
                        <a:t>2020</a:t>
                      </a: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769798097"/>
                  </a:ext>
                </a:extLst>
              </a:tr>
              <a:tr h="323810">
                <a:tc>
                  <a:txBody>
                    <a:bodyPr/>
                    <a:lstStyle/>
                    <a:p>
                      <a:pPr algn="ctr" fontAlgn="b"/>
                      <a:r>
                        <a:rPr lang="en-US" sz="1200" b="1" i="0" u="none" strike="noStrike">
                          <a:solidFill>
                            <a:schemeClr val="bg1"/>
                          </a:solidFill>
                          <a:effectLst/>
                          <a:latin typeface="Calibri" panose="020F0502020204030204" pitchFamily="34" charset="0"/>
                        </a:rPr>
                        <a:t>cell</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solidFill>
                      <a:srgbClr val="C00000"/>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940846579"/>
                  </a:ext>
                </a:extLst>
              </a:tr>
              <a:tr h="323810">
                <a:tc>
                  <a:txBody>
                    <a:bodyPr/>
                    <a:lstStyle/>
                    <a:p>
                      <a:pPr marL="0" algn="ctr" defTabSz="914400" rtl="0" eaLnBrk="1" fontAlgn="b" latinLnBrk="0" hangingPunct="1"/>
                      <a:r>
                        <a:rPr lang="en-US" sz="1200" b="1" i="0" u="none" strike="noStrike" kern="1200">
                          <a:solidFill>
                            <a:schemeClr val="bg1"/>
                          </a:solidFill>
                          <a:effectLst/>
                          <a:latin typeface="Calibri" panose="020F0502020204030204" pitchFamily="34" charset="0"/>
                          <a:ea typeface="+mn-ea"/>
                          <a:cs typeface="+mn-cs"/>
                        </a:rPr>
                        <a:t>type</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C000"/>
                    </a:solidFill>
                  </a:tcPr>
                </a:tc>
                <a:tc>
                  <a:txBody>
                    <a:bodyPr/>
                    <a:lstStyle/>
                    <a:p>
                      <a:pPr marL="0" algn="ctr" defTabSz="914400" rtl="0" eaLnBrk="1" fontAlgn="b" latinLnBrk="0" hangingPunct="1"/>
                      <a:endParaRPr lang="en-US" sz="1200" b="0" i="0" u="none" strike="noStrike" kern="1200">
                        <a:solidFill>
                          <a:schemeClr val="tx1"/>
                        </a:solidFill>
                        <a:effectLst/>
                        <a:latin typeface="Calibri" panose="020F0502020204030204" pitchFamily="34" charset="0"/>
                        <a:ea typeface="+mn-ea"/>
                        <a:cs typeface="+mn-cs"/>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marL="0" algn="ctr" defTabSz="914400" rtl="0" eaLnBrk="1" fontAlgn="b" latinLnBrk="0" hangingPunct="1"/>
                      <a:endParaRPr lang="en-US" sz="1200" b="0" i="0" u="none" strike="noStrike" kern="1200">
                        <a:solidFill>
                          <a:schemeClr val="tx1"/>
                        </a:solidFill>
                        <a:effectLst/>
                        <a:latin typeface="Calibri" panose="020F0502020204030204" pitchFamily="34" charset="0"/>
                        <a:ea typeface="+mn-ea"/>
                        <a:cs typeface="+mn-cs"/>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283913749"/>
                  </a:ext>
                </a:extLst>
              </a:tr>
              <a:tr h="32381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50" b="1" i="0" u="none" strike="noStrike">
                          <a:solidFill>
                            <a:schemeClr val="bg1"/>
                          </a:solidFill>
                          <a:effectLst/>
                          <a:latin typeface="Calibri" panose="020F0502020204030204" pitchFamily="34" charset="0"/>
                        </a:rPr>
                        <a:t>differentiation</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00B0F0"/>
                    </a:solidFill>
                  </a:tcPr>
                </a:tc>
                <a:tc>
                  <a:txBody>
                    <a:bodyPr/>
                    <a:lstStyle/>
                    <a:p>
                      <a:pPr algn="ctr" fontAlgn="b"/>
                      <a:endParaRPr lang="en-US" sz="105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35560635"/>
                  </a:ext>
                </a:extLst>
              </a:tr>
              <a:tr h="323810">
                <a:tc>
                  <a:txBody>
                    <a:bodyPr/>
                    <a:lstStyle/>
                    <a:p>
                      <a:pPr marL="0" algn="ctr" defTabSz="914400" rtl="0" eaLnBrk="1" fontAlgn="b" latinLnBrk="0" hangingPunct="1"/>
                      <a:r>
                        <a:rPr lang="en-US" sz="1200" b="1" i="0" u="none" strike="noStrike" kern="1200">
                          <a:solidFill>
                            <a:schemeClr val="bg1"/>
                          </a:solidFill>
                          <a:effectLst/>
                          <a:latin typeface="Calibri" panose="020F0502020204030204" pitchFamily="34" charset="0"/>
                          <a:ea typeface="+mn-ea"/>
                          <a:cs typeface="+mn-cs"/>
                        </a:rPr>
                        <a:t>cd4</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92D050"/>
                    </a:solidFill>
                  </a:tcPr>
                </a:tc>
                <a:tc>
                  <a:txBody>
                    <a:bodyPr/>
                    <a:lstStyle/>
                    <a:p>
                      <a:pPr marL="0" algn="ctr" defTabSz="914400" rtl="0" eaLnBrk="1" fontAlgn="b" latinLnBrk="0" hangingPunct="1"/>
                      <a:endParaRPr lang="en-US" sz="1200" b="0" i="0" u="none" strike="noStrike" kern="1200">
                        <a:solidFill>
                          <a:schemeClr val="tx1"/>
                        </a:solidFill>
                        <a:effectLst/>
                        <a:latin typeface="Calibri" panose="020F0502020204030204" pitchFamily="34" charset="0"/>
                        <a:ea typeface="+mn-ea"/>
                        <a:cs typeface="+mn-cs"/>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05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641601528"/>
                  </a:ext>
                </a:extLst>
              </a:tr>
              <a:tr h="323810">
                <a:tc>
                  <a:txBody>
                    <a:bodyPr/>
                    <a:lstStyle/>
                    <a:p>
                      <a:pPr algn="ctr" fontAlgn="b"/>
                      <a:r>
                        <a:rPr lang="en-US" sz="1200" b="1" i="0" u="none" strike="noStrike">
                          <a:solidFill>
                            <a:schemeClr val="bg1"/>
                          </a:solidFill>
                          <a:effectLst/>
                          <a:latin typeface="Calibri" panose="020F0502020204030204" pitchFamily="34" charset="0"/>
                        </a:rPr>
                        <a:t>cellular</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7030A0"/>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849290762"/>
                  </a:ext>
                </a:extLst>
              </a:tr>
              <a:tr h="323810">
                <a:tc>
                  <a:txBody>
                    <a:bodyPr/>
                    <a:lstStyle/>
                    <a:p>
                      <a:pPr algn="ctr" fontAlgn="b"/>
                      <a:r>
                        <a:rPr lang="en-US" sz="1200" b="1" i="0" u="none" strike="noStrike">
                          <a:solidFill>
                            <a:schemeClr val="bg1"/>
                          </a:solidFill>
                          <a:effectLst/>
                          <a:latin typeface="Calibri" panose="020F0502020204030204" pitchFamily="34" charset="0"/>
                        </a:rPr>
                        <a:t>stem</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6600"/>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918356278"/>
                  </a:ext>
                </a:extLst>
              </a:tr>
              <a:tr h="323810">
                <a:tc>
                  <a:txBody>
                    <a:bodyPr/>
                    <a:lstStyle/>
                    <a:p>
                      <a:pPr algn="ctr" fontAlgn="b"/>
                      <a:r>
                        <a:rPr lang="en-US" sz="1200" b="1" i="0" u="none" strike="noStrike">
                          <a:solidFill>
                            <a:schemeClr val="bg1"/>
                          </a:solidFill>
                          <a:effectLst/>
                          <a:latin typeface="Calibri" panose="020F0502020204030204" pitchFamily="34" charset="0"/>
                        </a:rPr>
                        <a:t>antigen</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6">
                        <a:lumMod val="50000"/>
                      </a:schemeClr>
                    </a:solidFill>
                  </a:tcPr>
                </a:tc>
                <a:tc>
                  <a:txBody>
                    <a:bodyPr/>
                    <a:lstStyle/>
                    <a:p>
                      <a:pPr algn="ctr" fontAlgn="b"/>
                      <a:endParaRPr lang="en-US" sz="105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4123499726"/>
                  </a:ext>
                </a:extLst>
              </a:tr>
              <a:tr h="32381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a:solidFill>
                            <a:schemeClr val="bg1"/>
                          </a:solidFill>
                          <a:effectLst/>
                          <a:latin typeface="Calibri" panose="020F0502020204030204" pitchFamily="34" charset="0"/>
                        </a:rPr>
                        <a:t>tissue</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2F5597"/>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943164212"/>
                  </a:ext>
                </a:extLst>
              </a:tr>
              <a:tr h="32381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a:solidFill>
                            <a:schemeClr val="bg1"/>
                          </a:solidFill>
                          <a:effectLst/>
                          <a:latin typeface="Calibri" panose="020F0502020204030204" pitchFamily="34" charset="0"/>
                        </a:rPr>
                        <a:t>epithelial</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accent2">
                        <a:lumMod val="60000"/>
                        <a:lumOff val="40000"/>
                      </a:schemeClr>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750396604"/>
                  </a:ext>
                </a:extLst>
              </a:tr>
              <a:tr h="323810">
                <a:tc>
                  <a:txBody>
                    <a:bodyPr/>
                    <a:lstStyle/>
                    <a:p>
                      <a:pPr algn="ctr" fontAlgn="b"/>
                      <a:r>
                        <a:rPr lang="en-US" sz="1200" b="1" i="0" u="none" strike="noStrike">
                          <a:solidFill>
                            <a:schemeClr val="bg1"/>
                          </a:solidFill>
                          <a:effectLst/>
                          <a:latin typeface="Calibri" panose="020F0502020204030204" pitchFamily="34" charset="0"/>
                        </a:rPr>
                        <a:t>culture</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solidFill>
                      <a:schemeClr val="accent4">
                        <a:lumMod val="50000"/>
                      </a:schemeClr>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2587962"/>
                  </a:ext>
                </a:extLst>
              </a:tr>
              <a:tr h="323810">
                <a:tc>
                  <a:txBody>
                    <a:bodyPr/>
                    <a:lstStyle/>
                    <a:p>
                      <a:pPr algn="ctr" fontAlgn="b"/>
                      <a:endParaRPr lang="en-US" sz="1200" b="0" i="0" u="none" strike="noStrike">
                        <a:solidFill>
                          <a:schemeClr val="bg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200" b="1" i="0" u="none" strike="noStrike" kern="1200">
                          <a:solidFill>
                            <a:schemeClr val="tx1"/>
                          </a:solidFill>
                          <a:effectLst/>
                          <a:latin typeface="Calibri" panose="020F0502020204030204" pitchFamily="34" charset="0"/>
                          <a:ea typeface="+mn-ea"/>
                          <a:cs typeface="+mn-cs"/>
                        </a:rPr>
                        <a:t>progenitor</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a:solidFill>
                            <a:schemeClr val="tx1"/>
                          </a:solidFill>
                          <a:effectLst/>
                          <a:latin typeface="Calibri" panose="020F0502020204030204" pitchFamily="34" charset="0"/>
                        </a:rPr>
                        <a:t>line</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9999"/>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a:solidFill>
                            <a:schemeClr val="tx1"/>
                          </a:solidFill>
                          <a:effectLst/>
                          <a:latin typeface="Calibri" panose="020F0502020204030204" pitchFamily="34" charset="0"/>
                        </a:rPr>
                        <a:t>cd8</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DB9CA"/>
                    </a:solidFill>
                  </a:tcPr>
                </a:tc>
                <a:tc>
                  <a:txBody>
                    <a:bodyPr/>
                    <a:lstStyle/>
                    <a:p>
                      <a:pPr algn="ctr" fontAlgn="b"/>
                      <a:r>
                        <a:rPr lang="en-US" sz="1200" b="1" i="0" u="none" strike="noStrike">
                          <a:solidFill>
                            <a:schemeClr val="tx1"/>
                          </a:solidFill>
                          <a:effectLst/>
                          <a:latin typeface="Calibri" panose="020F0502020204030204" pitchFamily="34" charset="0"/>
                        </a:rPr>
                        <a:t>specific</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fontAlgn="b"/>
                      <a:r>
                        <a:rPr lang="en-US" sz="1200" b="1" i="0" u="none" strike="noStrike">
                          <a:solidFill>
                            <a:schemeClr val="tx1"/>
                          </a:solidFill>
                          <a:effectLst/>
                          <a:latin typeface="Calibri" panose="020F0502020204030204" pitchFamily="34" charset="0"/>
                        </a:rPr>
                        <a:t>tumor</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a:solidFill>
                            <a:schemeClr val="tx1"/>
                          </a:solidFill>
                          <a:effectLst/>
                          <a:latin typeface="Calibri" panose="020F0502020204030204" pitchFamily="34" charset="0"/>
                        </a:rPr>
                        <a:t>single</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CFF"/>
                    </a:solid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err="1">
                          <a:solidFill>
                            <a:schemeClr val="bg1"/>
                          </a:solidFill>
                          <a:effectLst/>
                          <a:latin typeface="Calibri" panose="020F0502020204030204" pitchFamily="34" charset="0"/>
                        </a:rPr>
                        <a:t>nk</a:t>
                      </a:r>
                      <a:endParaRPr lang="en-US" sz="1200" b="1" i="0" u="none" strike="noStrike">
                        <a:solidFill>
                          <a:schemeClr val="bg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7003647"/>
                  </a:ext>
                </a:extLst>
              </a:tr>
              <a:tr h="323810">
                <a:tc>
                  <a:txBody>
                    <a:bodyPr/>
                    <a:lstStyle/>
                    <a:p>
                      <a:pPr algn="ctr" fontAlgn="b"/>
                      <a:endParaRPr lang="en-US" sz="1100" b="0" i="0" u="none" strike="noStrike">
                        <a:solidFill>
                          <a:schemeClr val="bg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50" b="1" i="0" u="none" strike="noStrike">
                          <a:solidFill>
                            <a:schemeClr val="tx1"/>
                          </a:solidFill>
                          <a:effectLst/>
                          <a:latin typeface="Calibri" panose="020F0502020204030204" pitchFamily="34" charset="0"/>
                        </a:rPr>
                        <a:t>hematopoietic</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a:solidFill>
                            <a:schemeClr val="bg1"/>
                          </a:solidFill>
                          <a:effectLst/>
                          <a:latin typeface="Calibri" panose="020F0502020204030204" pitchFamily="34" charset="0"/>
                        </a:rPr>
                        <a:t>migration</a:t>
                      </a:r>
                    </a:p>
                  </a:txBody>
                  <a:tcPr marL="7778" marR="7778" marT="777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a:solidFill>
                            <a:schemeClr val="bg1"/>
                          </a:solidFill>
                          <a:effectLst/>
                          <a:latin typeface="Calibri" panose="020F0502020204030204" pitchFamily="34" charset="0"/>
                        </a:rPr>
                        <a:t>express</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fontAlgn="b"/>
                      <a:r>
                        <a:rPr lang="en-US" sz="1200" b="1" i="0" u="none" strike="noStrike">
                          <a:solidFill>
                            <a:schemeClr val="bg1"/>
                          </a:solidFill>
                          <a:effectLst/>
                          <a:latin typeface="Calibri" panose="020F0502020204030204" pitchFamily="34" charset="0"/>
                        </a:rPr>
                        <a:t>human</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7097097"/>
                  </a:ext>
                </a:extLst>
              </a:tr>
              <a:tr h="323810">
                <a:tc>
                  <a:txBody>
                    <a:bodyPr/>
                    <a:lstStyle/>
                    <a:p>
                      <a:pPr algn="ctr" fontAlgn="b"/>
                      <a:endParaRPr lang="en-US" sz="1200" b="0" i="0" u="none" strike="noStrike">
                        <a:solidFill>
                          <a:schemeClr val="bg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05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a:solidFill>
                            <a:schemeClr val="tx1"/>
                          </a:solidFill>
                          <a:effectLst/>
                          <a:latin typeface="Calibri" panose="020F0502020204030204" pitchFamily="34" charset="0"/>
                        </a:rPr>
                        <a:t>proliferation</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1" i="0" u="none" strike="noStrike">
                          <a:solidFill>
                            <a:schemeClr val="tx1"/>
                          </a:solidFill>
                          <a:effectLst/>
                          <a:latin typeface="Calibri" panose="020F0502020204030204" pitchFamily="34" charset="0"/>
                        </a:rPr>
                        <a:t>mouse</a:t>
                      </a:r>
                    </a:p>
                  </a:txBody>
                  <a:tcPr marL="7778" marR="7778" marT="777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1"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0" i="0" u="none" strike="noStrike">
                        <a:solidFill>
                          <a:schemeClr val="tx1"/>
                        </a:solidFill>
                        <a:effectLst/>
                        <a:latin typeface="Calibri" panose="020F0502020204030204" pitchFamily="34" charset="0"/>
                      </a:endParaRPr>
                    </a:p>
                  </a:txBody>
                  <a:tcPr marL="7778" marR="7778" marT="777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4556019"/>
                  </a:ext>
                </a:extLst>
              </a:tr>
            </a:tbl>
          </a:graphicData>
        </a:graphic>
      </p:graphicFrame>
      <p:sp>
        <p:nvSpPr>
          <p:cNvPr id="2" name="Title 1"/>
          <p:cNvSpPr>
            <a:spLocks noGrp="1"/>
          </p:cNvSpPr>
          <p:nvPr>
            <p:ph type="title" idx="4294967295"/>
          </p:nvPr>
        </p:nvSpPr>
        <p:spPr>
          <a:xfrm>
            <a:off x="261785" y="283922"/>
            <a:ext cx="11764487" cy="644660"/>
          </a:xfrm>
          <a:prstGeom prst="rect">
            <a:avLst/>
          </a:prstGeom>
        </p:spPr>
        <p:txBody>
          <a:bodyPr lIns="91440" tIns="45720" rIns="91440" bIns="45720" anchor="t">
            <a:noAutofit/>
          </a:bodyPr>
          <a:lstStyle/>
          <a:p>
            <a:pPr algn="ctr"/>
            <a:r>
              <a:rPr lang="en-US" b="1">
                <a:solidFill>
                  <a:srgbClr val="002060"/>
                </a:solidFill>
                <a:latin typeface="ITC Franklin Gothic Std Book"/>
              </a:rPr>
              <a:t>Top 10 Word Changes Across Time in Topic 1</a:t>
            </a:r>
          </a:p>
        </p:txBody>
      </p:sp>
      <p:grpSp>
        <p:nvGrpSpPr>
          <p:cNvPr id="234" name="Group 233">
            <a:extLst>
              <a:ext uri="{FF2B5EF4-FFF2-40B4-BE49-F238E27FC236}">
                <a16:creationId xmlns:a16="http://schemas.microsoft.com/office/drawing/2014/main" id="{B66F62B7-92A7-4811-9486-D1804A0A1AE3}"/>
              </a:ext>
            </a:extLst>
          </p:cNvPr>
          <p:cNvGrpSpPr/>
          <p:nvPr/>
        </p:nvGrpSpPr>
        <p:grpSpPr>
          <a:xfrm>
            <a:off x="1204865" y="1890816"/>
            <a:ext cx="10484707" cy="182880"/>
            <a:chOff x="1269568" y="1850898"/>
            <a:chExt cx="10484707" cy="182880"/>
          </a:xfrm>
        </p:grpSpPr>
        <p:sp>
          <p:nvSpPr>
            <p:cNvPr id="8" name="Oval 7">
              <a:extLst>
                <a:ext uri="{FF2B5EF4-FFF2-40B4-BE49-F238E27FC236}">
                  <a16:creationId xmlns:a16="http://schemas.microsoft.com/office/drawing/2014/main" id="{9455B62D-A325-49D7-82EF-707B906D3CBE}"/>
                </a:ext>
              </a:extLst>
            </p:cNvPr>
            <p:cNvSpPr/>
            <p:nvPr/>
          </p:nvSpPr>
          <p:spPr>
            <a:xfrm>
              <a:off x="1269568"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1D5C186-9562-43EA-AEE1-77E9FFAF9BC6}"/>
                </a:ext>
              </a:extLst>
            </p:cNvPr>
            <p:cNvSpPr/>
            <p:nvPr/>
          </p:nvSpPr>
          <p:spPr>
            <a:xfrm>
              <a:off x="2161054"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481C390-D30A-4B2C-A581-3446AD744206}"/>
                </a:ext>
              </a:extLst>
            </p:cNvPr>
            <p:cNvSpPr/>
            <p:nvPr/>
          </p:nvSpPr>
          <p:spPr>
            <a:xfrm>
              <a:off x="2984250"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C35E28B-72DC-402C-8C1A-8EFF450974DB}"/>
                </a:ext>
              </a:extLst>
            </p:cNvPr>
            <p:cNvSpPr/>
            <p:nvPr/>
          </p:nvSpPr>
          <p:spPr>
            <a:xfrm>
              <a:off x="3865929"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B3A1DA1-BDBD-4688-8C51-DF5782DE0C60}"/>
                </a:ext>
              </a:extLst>
            </p:cNvPr>
            <p:cNvSpPr/>
            <p:nvPr/>
          </p:nvSpPr>
          <p:spPr>
            <a:xfrm>
              <a:off x="4710615"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73F08C8-B88E-4037-B2C7-2EE63D51263B}"/>
                </a:ext>
              </a:extLst>
            </p:cNvPr>
            <p:cNvSpPr/>
            <p:nvPr/>
          </p:nvSpPr>
          <p:spPr>
            <a:xfrm>
              <a:off x="5569846"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8019AD1-808F-42F6-AF1A-A22F72A490C8}"/>
                </a:ext>
              </a:extLst>
            </p:cNvPr>
            <p:cNvSpPr/>
            <p:nvPr/>
          </p:nvSpPr>
          <p:spPr>
            <a:xfrm>
              <a:off x="6422803"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46F00A7-0E5B-45EF-8A25-5FA2086598D1}"/>
                </a:ext>
              </a:extLst>
            </p:cNvPr>
            <p:cNvSpPr/>
            <p:nvPr/>
          </p:nvSpPr>
          <p:spPr>
            <a:xfrm>
              <a:off x="7248080"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87BDF9A-1CA2-4558-AE3D-0592B34F0EEA}"/>
                </a:ext>
              </a:extLst>
            </p:cNvPr>
            <p:cNvSpPr/>
            <p:nvPr/>
          </p:nvSpPr>
          <p:spPr>
            <a:xfrm>
              <a:off x="8120516"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411389A-35F2-4CD8-8FF4-1771C8E577DE}"/>
                </a:ext>
              </a:extLst>
            </p:cNvPr>
            <p:cNvSpPr/>
            <p:nvPr/>
          </p:nvSpPr>
          <p:spPr>
            <a:xfrm>
              <a:off x="8968253"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D8FFD3D-D6AD-48E0-A932-C3241DE97070}"/>
                </a:ext>
              </a:extLst>
            </p:cNvPr>
            <p:cNvSpPr/>
            <p:nvPr/>
          </p:nvSpPr>
          <p:spPr>
            <a:xfrm>
              <a:off x="9835676"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66F2214-1BC1-42DA-B092-26A4CCA55AD9}"/>
                </a:ext>
              </a:extLst>
            </p:cNvPr>
            <p:cNvSpPr/>
            <p:nvPr/>
          </p:nvSpPr>
          <p:spPr>
            <a:xfrm>
              <a:off x="10699064"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4801FB1-79D5-4B6F-9F10-C527DB7EDA3E}"/>
                </a:ext>
              </a:extLst>
            </p:cNvPr>
            <p:cNvSpPr/>
            <p:nvPr/>
          </p:nvSpPr>
          <p:spPr>
            <a:xfrm>
              <a:off x="11571395" y="1850898"/>
              <a:ext cx="182880" cy="1828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02B2B2D2-7D52-4D22-8CFF-5A1FE9AAD603}"/>
                </a:ext>
              </a:extLst>
            </p:cNvPr>
            <p:cNvCxnSpPr>
              <a:cxnSpLocks/>
              <a:endCxn id="20" idx="2"/>
            </p:cNvCxnSpPr>
            <p:nvPr/>
          </p:nvCxnSpPr>
          <p:spPr>
            <a:xfrm>
              <a:off x="1409049" y="1938251"/>
              <a:ext cx="10162346" cy="408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33" name="Group 232">
            <a:extLst>
              <a:ext uri="{FF2B5EF4-FFF2-40B4-BE49-F238E27FC236}">
                <a16:creationId xmlns:a16="http://schemas.microsoft.com/office/drawing/2014/main" id="{7A734A34-5E6E-4546-A05B-AA0E475DAB98}"/>
              </a:ext>
            </a:extLst>
          </p:cNvPr>
          <p:cNvGrpSpPr/>
          <p:nvPr/>
        </p:nvGrpSpPr>
        <p:grpSpPr>
          <a:xfrm>
            <a:off x="1218509" y="2168634"/>
            <a:ext cx="10484707" cy="182880"/>
            <a:chOff x="1227795" y="2152062"/>
            <a:chExt cx="10484707" cy="182880"/>
          </a:xfrm>
        </p:grpSpPr>
        <p:sp>
          <p:nvSpPr>
            <p:cNvPr id="106" name="Oval 105">
              <a:extLst>
                <a:ext uri="{FF2B5EF4-FFF2-40B4-BE49-F238E27FC236}">
                  <a16:creationId xmlns:a16="http://schemas.microsoft.com/office/drawing/2014/main" id="{7001953A-A464-4928-893F-C78F2F8FBC83}"/>
                </a:ext>
              </a:extLst>
            </p:cNvPr>
            <p:cNvSpPr/>
            <p:nvPr/>
          </p:nvSpPr>
          <p:spPr>
            <a:xfrm>
              <a:off x="2942477" y="2152062"/>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610113AA-2788-4495-88AB-72FF51CD7F19}"/>
                </a:ext>
              </a:extLst>
            </p:cNvPr>
            <p:cNvSpPr/>
            <p:nvPr/>
          </p:nvSpPr>
          <p:spPr>
            <a:xfrm>
              <a:off x="5528073" y="2152062"/>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738D6C9F-A337-4421-AD37-46930FAFF0AC}"/>
                </a:ext>
              </a:extLst>
            </p:cNvPr>
            <p:cNvSpPr/>
            <p:nvPr/>
          </p:nvSpPr>
          <p:spPr>
            <a:xfrm>
              <a:off x="6381030" y="2152062"/>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961F1ADD-53BE-411D-A615-C8314DAD217E}"/>
                </a:ext>
              </a:extLst>
            </p:cNvPr>
            <p:cNvSpPr/>
            <p:nvPr/>
          </p:nvSpPr>
          <p:spPr>
            <a:xfrm>
              <a:off x="10657291" y="2152062"/>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0E9FD843-35AE-44E2-AD2B-64E029F8C00C}"/>
                </a:ext>
              </a:extLst>
            </p:cNvPr>
            <p:cNvSpPr/>
            <p:nvPr/>
          </p:nvSpPr>
          <p:spPr>
            <a:xfrm>
              <a:off x="11529622" y="2152062"/>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CC7FF84B-3653-48D9-90F5-A47320A07F75}"/>
                </a:ext>
              </a:extLst>
            </p:cNvPr>
            <p:cNvSpPr/>
            <p:nvPr/>
          </p:nvSpPr>
          <p:spPr>
            <a:xfrm>
              <a:off x="3824156" y="2152062"/>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E233602C-93B5-45AD-B0D9-9FE89E185726}"/>
                </a:ext>
              </a:extLst>
            </p:cNvPr>
            <p:cNvSpPr/>
            <p:nvPr/>
          </p:nvSpPr>
          <p:spPr>
            <a:xfrm>
              <a:off x="1227795" y="2152062"/>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D369B22E-13BA-4078-B2E1-0A7D41F02987}"/>
                </a:ext>
              </a:extLst>
            </p:cNvPr>
            <p:cNvSpPr/>
            <p:nvPr/>
          </p:nvSpPr>
          <p:spPr>
            <a:xfrm>
              <a:off x="4668842" y="2152062"/>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9E4DDB2E-C432-47BC-9C50-4B7E2E5CE34D}"/>
                </a:ext>
              </a:extLst>
            </p:cNvPr>
            <p:cNvSpPr/>
            <p:nvPr/>
          </p:nvSpPr>
          <p:spPr>
            <a:xfrm>
              <a:off x="7228632" y="2152062"/>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AA4EE56B-7D33-4103-B493-1D390FE9C030}"/>
                </a:ext>
              </a:extLst>
            </p:cNvPr>
            <p:cNvSpPr/>
            <p:nvPr/>
          </p:nvSpPr>
          <p:spPr>
            <a:xfrm>
              <a:off x="8078743" y="2152062"/>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04415F93-10B7-440E-9D48-6D23F940364A}"/>
                </a:ext>
              </a:extLst>
            </p:cNvPr>
            <p:cNvSpPr/>
            <p:nvPr/>
          </p:nvSpPr>
          <p:spPr>
            <a:xfrm>
              <a:off x="8926480" y="2152062"/>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53D79A29-D0E5-44E5-AD6F-2891FF8D6F11}"/>
                </a:ext>
              </a:extLst>
            </p:cNvPr>
            <p:cNvSpPr/>
            <p:nvPr/>
          </p:nvSpPr>
          <p:spPr>
            <a:xfrm>
              <a:off x="9793903" y="2152062"/>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0B14A9A-A8DC-46A2-ADAF-943BE2546F80}"/>
                </a:ext>
              </a:extLst>
            </p:cNvPr>
            <p:cNvSpPr/>
            <p:nvPr/>
          </p:nvSpPr>
          <p:spPr>
            <a:xfrm>
              <a:off x="2119281" y="2152062"/>
              <a:ext cx="182880" cy="182880"/>
            </a:xfrm>
            <a:prstGeom prst="ellipse">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6" name="Group 235">
            <a:extLst>
              <a:ext uri="{FF2B5EF4-FFF2-40B4-BE49-F238E27FC236}">
                <a16:creationId xmlns:a16="http://schemas.microsoft.com/office/drawing/2014/main" id="{925D79D0-6E09-4593-B121-548E79B986A2}"/>
              </a:ext>
            </a:extLst>
          </p:cNvPr>
          <p:cNvGrpSpPr/>
          <p:nvPr/>
        </p:nvGrpSpPr>
        <p:grpSpPr>
          <a:xfrm>
            <a:off x="1218509" y="3082369"/>
            <a:ext cx="10484707" cy="182880"/>
            <a:chOff x="1227795" y="3113447"/>
            <a:chExt cx="10484707" cy="182880"/>
          </a:xfrm>
        </p:grpSpPr>
        <p:sp>
          <p:nvSpPr>
            <p:cNvPr id="94" name="Oval 93">
              <a:extLst>
                <a:ext uri="{FF2B5EF4-FFF2-40B4-BE49-F238E27FC236}">
                  <a16:creationId xmlns:a16="http://schemas.microsoft.com/office/drawing/2014/main" id="{A093DDF4-3672-477D-932F-6BA6E87CC071}"/>
                </a:ext>
              </a:extLst>
            </p:cNvPr>
            <p:cNvSpPr/>
            <p:nvPr/>
          </p:nvSpPr>
          <p:spPr>
            <a:xfrm>
              <a:off x="3824156" y="311344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5169C2C-5FB8-4CFE-89BB-38ECC1E5B969}"/>
                </a:ext>
              </a:extLst>
            </p:cNvPr>
            <p:cNvSpPr/>
            <p:nvPr/>
          </p:nvSpPr>
          <p:spPr>
            <a:xfrm>
              <a:off x="10657291" y="311344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9055B0C0-9714-46AD-BED3-48C633A80343}"/>
                </a:ext>
              </a:extLst>
            </p:cNvPr>
            <p:cNvSpPr/>
            <p:nvPr/>
          </p:nvSpPr>
          <p:spPr>
            <a:xfrm>
              <a:off x="8926480" y="3113447"/>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98E3FC13-CB90-4ABC-9C23-537F660FC7A2}"/>
                </a:ext>
              </a:extLst>
            </p:cNvPr>
            <p:cNvSpPr/>
            <p:nvPr/>
          </p:nvSpPr>
          <p:spPr>
            <a:xfrm>
              <a:off x="2119281" y="3113447"/>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7D3BA103-4877-4E38-A1C0-5055AF28B161}"/>
                </a:ext>
              </a:extLst>
            </p:cNvPr>
            <p:cNvSpPr/>
            <p:nvPr/>
          </p:nvSpPr>
          <p:spPr>
            <a:xfrm>
              <a:off x="2942477" y="3113447"/>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94EFFA3E-740B-47B4-BCDE-B61F3B27A50D}"/>
                </a:ext>
              </a:extLst>
            </p:cNvPr>
            <p:cNvSpPr/>
            <p:nvPr/>
          </p:nvSpPr>
          <p:spPr>
            <a:xfrm>
              <a:off x="5528073" y="3113447"/>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FD51765D-8270-4CE3-B0DF-74B635F651AA}"/>
                </a:ext>
              </a:extLst>
            </p:cNvPr>
            <p:cNvSpPr/>
            <p:nvPr/>
          </p:nvSpPr>
          <p:spPr>
            <a:xfrm>
              <a:off x="6381030" y="3113447"/>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EEEEE6D6-07A5-4065-8C6E-5E71988A6691}"/>
                </a:ext>
              </a:extLst>
            </p:cNvPr>
            <p:cNvSpPr/>
            <p:nvPr/>
          </p:nvSpPr>
          <p:spPr>
            <a:xfrm>
              <a:off x="9793903" y="3113447"/>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78DEF090-D862-4889-8197-8B9822DB90F5}"/>
                </a:ext>
              </a:extLst>
            </p:cNvPr>
            <p:cNvSpPr/>
            <p:nvPr/>
          </p:nvSpPr>
          <p:spPr>
            <a:xfrm>
              <a:off x="1227795" y="3113447"/>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A4AC5ABB-E8D5-4683-952E-88F7C782257D}"/>
                </a:ext>
              </a:extLst>
            </p:cNvPr>
            <p:cNvSpPr/>
            <p:nvPr/>
          </p:nvSpPr>
          <p:spPr>
            <a:xfrm>
              <a:off x="4668842" y="3113447"/>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95B72D25-A423-4607-BBFF-012AF35D1F0F}"/>
                </a:ext>
              </a:extLst>
            </p:cNvPr>
            <p:cNvSpPr/>
            <p:nvPr/>
          </p:nvSpPr>
          <p:spPr>
            <a:xfrm>
              <a:off x="7206307" y="3113447"/>
              <a:ext cx="182880" cy="18288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979265EE-5614-4A78-BA3C-E113222F1B8A}"/>
                </a:ext>
              </a:extLst>
            </p:cNvPr>
            <p:cNvSpPr/>
            <p:nvPr/>
          </p:nvSpPr>
          <p:spPr>
            <a:xfrm>
              <a:off x="8078743" y="3113447"/>
              <a:ext cx="182880" cy="18288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17309DE6-F9E8-482E-9C45-127933A4D19C}"/>
                </a:ext>
              </a:extLst>
            </p:cNvPr>
            <p:cNvSpPr/>
            <p:nvPr/>
          </p:nvSpPr>
          <p:spPr>
            <a:xfrm>
              <a:off x="11529622" y="3113447"/>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7" name="Group 236">
            <a:extLst>
              <a:ext uri="{FF2B5EF4-FFF2-40B4-BE49-F238E27FC236}">
                <a16:creationId xmlns:a16="http://schemas.microsoft.com/office/drawing/2014/main" id="{28E1D130-F297-4EDC-AB6A-99BBB327A589}"/>
              </a:ext>
            </a:extLst>
          </p:cNvPr>
          <p:cNvGrpSpPr/>
          <p:nvPr/>
        </p:nvGrpSpPr>
        <p:grpSpPr>
          <a:xfrm>
            <a:off x="1218509" y="3382085"/>
            <a:ext cx="10484707" cy="182880"/>
            <a:chOff x="1227795" y="3433950"/>
            <a:chExt cx="10484707" cy="182880"/>
          </a:xfrm>
        </p:grpSpPr>
        <p:sp>
          <p:nvSpPr>
            <p:cNvPr id="113" name="Oval 112">
              <a:extLst>
                <a:ext uri="{FF2B5EF4-FFF2-40B4-BE49-F238E27FC236}">
                  <a16:creationId xmlns:a16="http://schemas.microsoft.com/office/drawing/2014/main" id="{59321FDF-AB7A-4D78-B290-A4AE8CF99478}"/>
                </a:ext>
              </a:extLst>
            </p:cNvPr>
            <p:cNvSpPr/>
            <p:nvPr/>
          </p:nvSpPr>
          <p:spPr>
            <a:xfrm>
              <a:off x="7206307" y="3433950"/>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D651FFDC-ED83-421F-AF89-3CB5CB2DA645}"/>
                </a:ext>
              </a:extLst>
            </p:cNvPr>
            <p:cNvSpPr/>
            <p:nvPr/>
          </p:nvSpPr>
          <p:spPr>
            <a:xfrm>
              <a:off x="8078743" y="3433950"/>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3B303AC1-B87A-439E-84A6-C2663F04D2C5}"/>
                </a:ext>
              </a:extLst>
            </p:cNvPr>
            <p:cNvSpPr/>
            <p:nvPr/>
          </p:nvSpPr>
          <p:spPr>
            <a:xfrm>
              <a:off x="6381030" y="3433950"/>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4F5B0820-E146-4375-828A-D8CC5C99D9E1}"/>
                </a:ext>
              </a:extLst>
            </p:cNvPr>
            <p:cNvSpPr/>
            <p:nvPr/>
          </p:nvSpPr>
          <p:spPr>
            <a:xfrm>
              <a:off x="9793903" y="3433950"/>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EB88ECFA-AC94-4B51-A3E1-1E11CC932E68}"/>
                </a:ext>
              </a:extLst>
            </p:cNvPr>
            <p:cNvSpPr/>
            <p:nvPr/>
          </p:nvSpPr>
          <p:spPr>
            <a:xfrm>
              <a:off x="10657291" y="3433950"/>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8C3BFFC4-B780-4C2A-8DD6-672C2B86A8AE}"/>
                </a:ext>
              </a:extLst>
            </p:cNvPr>
            <p:cNvSpPr/>
            <p:nvPr/>
          </p:nvSpPr>
          <p:spPr>
            <a:xfrm>
              <a:off x="8926480" y="3433950"/>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102C3C51-66B7-4DC4-881A-D40050E0B5F1}"/>
                </a:ext>
              </a:extLst>
            </p:cNvPr>
            <p:cNvSpPr/>
            <p:nvPr/>
          </p:nvSpPr>
          <p:spPr>
            <a:xfrm>
              <a:off x="11529622" y="3433950"/>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E85E4441-A032-4AF4-B8D2-E150CFCE2BE2}"/>
                </a:ext>
              </a:extLst>
            </p:cNvPr>
            <p:cNvSpPr/>
            <p:nvPr/>
          </p:nvSpPr>
          <p:spPr>
            <a:xfrm>
              <a:off x="2119281" y="3433950"/>
              <a:ext cx="182880" cy="1828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909B5928-78BC-449A-A7B2-329258CEBD45}"/>
                </a:ext>
              </a:extLst>
            </p:cNvPr>
            <p:cNvSpPr/>
            <p:nvPr/>
          </p:nvSpPr>
          <p:spPr>
            <a:xfrm>
              <a:off x="2942477" y="3433950"/>
              <a:ext cx="182880" cy="1828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A6A503E1-B607-414E-B3FE-9EDFA00F0741}"/>
                </a:ext>
              </a:extLst>
            </p:cNvPr>
            <p:cNvSpPr/>
            <p:nvPr/>
          </p:nvSpPr>
          <p:spPr>
            <a:xfrm>
              <a:off x="1227795" y="3433950"/>
              <a:ext cx="182880" cy="182880"/>
            </a:xfrm>
            <a:prstGeom prst="ellipse">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6BB31F61-2F50-4BCB-98A0-F4AD8EC9918B}"/>
                </a:ext>
              </a:extLst>
            </p:cNvPr>
            <p:cNvSpPr/>
            <p:nvPr/>
          </p:nvSpPr>
          <p:spPr>
            <a:xfrm>
              <a:off x="4668842" y="3433950"/>
              <a:ext cx="182880" cy="18288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D28CD963-09B7-4A92-92F1-72FC58ABB481}"/>
                </a:ext>
              </a:extLst>
            </p:cNvPr>
            <p:cNvSpPr/>
            <p:nvPr/>
          </p:nvSpPr>
          <p:spPr>
            <a:xfrm>
              <a:off x="3824156" y="3433950"/>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FF7C0F23-EB14-45CD-BC8B-C801EE47FF69}"/>
                </a:ext>
              </a:extLst>
            </p:cNvPr>
            <p:cNvSpPr/>
            <p:nvPr/>
          </p:nvSpPr>
          <p:spPr>
            <a:xfrm>
              <a:off x="5528073" y="3433950"/>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5" name="Group 234">
            <a:extLst>
              <a:ext uri="{FF2B5EF4-FFF2-40B4-BE49-F238E27FC236}">
                <a16:creationId xmlns:a16="http://schemas.microsoft.com/office/drawing/2014/main" id="{965ACECF-ABAB-491E-9F54-06BAA7D4BDB3}"/>
              </a:ext>
            </a:extLst>
          </p:cNvPr>
          <p:cNvGrpSpPr/>
          <p:nvPr/>
        </p:nvGrpSpPr>
        <p:grpSpPr>
          <a:xfrm>
            <a:off x="1218509" y="2776333"/>
            <a:ext cx="10484707" cy="182880"/>
            <a:chOff x="1227795" y="2790736"/>
            <a:chExt cx="10484707" cy="182880"/>
          </a:xfrm>
        </p:grpSpPr>
        <p:sp>
          <p:nvSpPr>
            <p:cNvPr id="92" name="Oval 91">
              <a:extLst>
                <a:ext uri="{FF2B5EF4-FFF2-40B4-BE49-F238E27FC236}">
                  <a16:creationId xmlns:a16="http://schemas.microsoft.com/office/drawing/2014/main" id="{612D2985-CCDB-4C05-9DDC-B5ECBB85B41A}"/>
                </a:ext>
              </a:extLst>
            </p:cNvPr>
            <p:cNvSpPr/>
            <p:nvPr/>
          </p:nvSpPr>
          <p:spPr>
            <a:xfrm>
              <a:off x="2119281" y="2790736"/>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6B248A16-3C91-4E1E-8261-6850755AA00A}"/>
                </a:ext>
              </a:extLst>
            </p:cNvPr>
            <p:cNvSpPr/>
            <p:nvPr/>
          </p:nvSpPr>
          <p:spPr>
            <a:xfrm>
              <a:off x="4668842" y="2790736"/>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1D6CA0A1-3458-4F0C-B043-80ACF9440462}"/>
                </a:ext>
              </a:extLst>
            </p:cNvPr>
            <p:cNvSpPr/>
            <p:nvPr/>
          </p:nvSpPr>
          <p:spPr>
            <a:xfrm>
              <a:off x="9793903" y="2790736"/>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FBD4790-8C41-469A-86CA-DC1E9E03C1FF}"/>
                </a:ext>
              </a:extLst>
            </p:cNvPr>
            <p:cNvSpPr/>
            <p:nvPr/>
          </p:nvSpPr>
          <p:spPr>
            <a:xfrm>
              <a:off x="2942477" y="2790736"/>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AEB22453-653D-4DA5-9FB4-E9364BA942F7}"/>
                </a:ext>
              </a:extLst>
            </p:cNvPr>
            <p:cNvSpPr/>
            <p:nvPr/>
          </p:nvSpPr>
          <p:spPr>
            <a:xfrm>
              <a:off x="5528073" y="2790736"/>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808A83FD-000A-4F04-A8A4-653F7B9FB6C0}"/>
                </a:ext>
              </a:extLst>
            </p:cNvPr>
            <p:cNvSpPr/>
            <p:nvPr/>
          </p:nvSpPr>
          <p:spPr>
            <a:xfrm>
              <a:off x="3824156" y="2790736"/>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F20D31A0-D77B-41BA-B632-BEEDE0A2F634}"/>
                </a:ext>
              </a:extLst>
            </p:cNvPr>
            <p:cNvSpPr/>
            <p:nvPr/>
          </p:nvSpPr>
          <p:spPr>
            <a:xfrm>
              <a:off x="7206307" y="2790736"/>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EBF1D54C-68F7-4025-A3BA-914B8BD8D5EC}"/>
                </a:ext>
              </a:extLst>
            </p:cNvPr>
            <p:cNvSpPr/>
            <p:nvPr/>
          </p:nvSpPr>
          <p:spPr>
            <a:xfrm>
              <a:off x="8078743" y="2790736"/>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E5749976-B7C6-4DD0-B44A-8824B2500180}"/>
                </a:ext>
              </a:extLst>
            </p:cNvPr>
            <p:cNvSpPr/>
            <p:nvPr/>
          </p:nvSpPr>
          <p:spPr>
            <a:xfrm>
              <a:off x="8926480" y="2790736"/>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57C3E673-86E3-4262-888A-D1B3B11060CA}"/>
                </a:ext>
              </a:extLst>
            </p:cNvPr>
            <p:cNvSpPr/>
            <p:nvPr/>
          </p:nvSpPr>
          <p:spPr>
            <a:xfrm>
              <a:off x="1227795" y="2790736"/>
              <a:ext cx="182880" cy="18288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6DAEBFE3-5018-4B71-B632-30385786567D}"/>
                </a:ext>
              </a:extLst>
            </p:cNvPr>
            <p:cNvSpPr/>
            <p:nvPr/>
          </p:nvSpPr>
          <p:spPr>
            <a:xfrm>
              <a:off x="6381030" y="2790736"/>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24E182EE-2ECC-4671-BFF3-80B27D341CE6}"/>
                </a:ext>
              </a:extLst>
            </p:cNvPr>
            <p:cNvSpPr/>
            <p:nvPr/>
          </p:nvSpPr>
          <p:spPr>
            <a:xfrm>
              <a:off x="10657291" y="2790736"/>
              <a:ext cx="182880" cy="182880"/>
            </a:xfrm>
            <a:prstGeom prst="ellipse">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3176869F-0630-4D5E-8CC2-D977AD8BF6D5}"/>
                </a:ext>
              </a:extLst>
            </p:cNvPr>
            <p:cNvSpPr/>
            <p:nvPr/>
          </p:nvSpPr>
          <p:spPr>
            <a:xfrm>
              <a:off x="11529622" y="2790736"/>
              <a:ext cx="182880" cy="182880"/>
            </a:xfrm>
            <a:prstGeom prst="ellipse">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0" name="Group 239">
            <a:extLst>
              <a:ext uri="{FF2B5EF4-FFF2-40B4-BE49-F238E27FC236}">
                <a16:creationId xmlns:a16="http://schemas.microsoft.com/office/drawing/2014/main" id="{E99B800D-B97F-429A-AE41-5D949C2E3267}"/>
              </a:ext>
            </a:extLst>
          </p:cNvPr>
          <p:cNvGrpSpPr/>
          <p:nvPr/>
        </p:nvGrpSpPr>
        <p:grpSpPr>
          <a:xfrm>
            <a:off x="1218509" y="4384600"/>
            <a:ext cx="10484707" cy="182880"/>
            <a:chOff x="1227795" y="4384386"/>
            <a:chExt cx="10484707" cy="182880"/>
          </a:xfrm>
        </p:grpSpPr>
        <p:sp>
          <p:nvSpPr>
            <p:cNvPr id="131" name="Oval 130">
              <a:extLst>
                <a:ext uri="{FF2B5EF4-FFF2-40B4-BE49-F238E27FC236}">
                  <a16:creationId xmlns:a16="http://schemas.microsoft.com/office/drawing/2014/main" id="{114E3C90-DFAF-4CBA-9180-B216EEC629DA}"/>
                </a:ext>
              </a:extLst>
            </p:cNvPr>
            <p:cNvSpPr/>
            <p:nvPr/>
          </p:nvSpPr>
          <p:spPr>
            <a:xfrm>
              <a:off x="2942477" y="4384386"/>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BEE2DBFE-5FEE-4960-9294-D4EA13FBC293}"/>
                </a:ext>
              </a:extLst>
            </p:cNvPr>
            <p:cNvSpPr/>
            <p:nvPr/>
          </p:nvSpPr>
          <p:spPr>
            <a:xfrm>
              <a:off x="11529622" y="4384386"/>
              <a:ext cx="182880" cy="182880"/>
            </a:xfrm>
            <a:prstGeom prst="ellipse">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2E02F44D-16C2-4C29-8927-50A2A62C023E}"/>
                </a:ext>
              </a:extLst>
            </p:cNvPr>
            <p:cNvSpPr/>
            <p:nvPr/>
          </p:nvSpPr>
          <p:spPr>
            <a:xfrm>
              <a:off x="1227795" y="4384386"/>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6BF75B7C-4E90-46D2-BE4F-3320E4BDBCB4}"/>
                </a:ext>
              </a:extLst>
            </p:cNvPr>
            <p:cNvSpPr/>
            <p:nvPr/>
          </p:nvSpPr>
          <p:spPr>
            <a:xfrm>
              <a:off x="10657291" y="4384386"/>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56922948-E7F9-4D2A-BB1D-62D8730AFDAB}"/>
                </a:ext>
              </a:extLst>
            </p:cNvPr>
            <p:cNvSpPr/>
            <p:nvPr/>
          </p:nvSpPr>
          <p:spPr>
            <a:xfrm>
              <a:off x="5528073" y="4384386"/>
              <a:ext cx="182880" cy="18288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8644FCA0-CA47-47DF-B478-E11EC1F03B3D}"/>
                </a:ext>
              </a:extLst>
            </p:cNvPr>
            <p:cNvSpPr/>
            <p:nvPr/>
          </p:nvSpPr>
          <p:spPr>
            <a:xfrm>
              <a:off x="8078743" y="4384386"/>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4F10F1D7-1349-4BC4-8331-8986516C07DB}"/>
                </a:ext>
              </a:extLst>
            </p:cNvPr>
            <p:cNvSpPr/>
            <p:nvPr/>
          </p:nvSpPr>
          <p:spPr>
            <a:xfrm>
              <a:off x="7221003" y="4384386"/>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11BBBA7A-EA8F-4905-9E4F-1FAA30B96F0A}"/>
                </a:ext>
              </a:extLst>
            </p:cNvPr>
            <p:cNvSpPr/>
            <p:nvPr/>
          </p:nvSpPr>
          <p:spPr>
            <a:xfrm>
              <a:off x="4668842" y="4384386"/>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1EFFE185-5655-45C2-9D63-6232955F2023}"/>
                </a:ext>
              </a:extLst>
            </p:cNvPr>
            <p:cNvSpPr/>
            <p:nvPr/>
          </p:nvSpPr>
          <p:spPr>
            <a:xfrm>
              <a:off x="8926480" y="4384386"/>
              <a:ext cx="182880" cy="182880"/>
            </a:xfrm>
            <a:prstGeom prst="ellipse">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E95E9DCB-B65F-478E-B566-0FF991846173}"/>
                </a:ext>
              </a:extLst>
            </p:cNvPr>
            <p:cNvSpPr/>
            <p:nvPr/>
          </p:nvSpPr>
          <p:spPr>
            <a:xfrm>
              <a:off x="2119281" y="4384386"/>
              <a:ext cx="182880" cy="182880"/>
            </a:xfrm>
            <a:prstGeom prst="ellips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69238755-FAFF-404E-A9F7-6D6FBE4D1EA2}"/>
                </a:ext>
              </a:extLst>
            </p:cNvPr>
            <p:cNvSpPr/>
            <p:nvPr/>
          </p:nvSpPr>
          <p:spPr>
            <a:xfrm>
              <a:off x="9793903" y="4384386"/>
              <a:ext cx="182880" cy="18288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22E32A91-136C-4775-B4B6-9196D80DFF89}"/>
                </a:ext>
              </a:extLst>
            </p:cNvPr>
            <p:cNvSpPr/>
            <p:nvPr/>
          </p:nvSpPr>
          <p:spPr>
            <a:xfrm>
              <a:off x="3824156" y="4384386"/>
              <a:ext cx="182880" cy="1828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00519ABF-6164-42E9-B6EB-FC3CB39325D2}"/>
                </a:ext>
              </a:extLst>
            </p:cNvPr>
            <p:cNvSpPr/>
            <p:nvPr/>
          </p:nvSpPr>
          <p:spPr>
            <a:xfrm>
              <a:off x="6381030" y="4384386"/>
              <a:ext cx="182880" cy="1828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9" name="Group 238">
            <a:extLst>
              <a:ext uri="{FF2B5EF4-FFF2-40B4-BE49-F238E27FC236}">
                <a16:creationId xmlns:a16="http://schemas.microsoft.com/office/drawing/2014/main" id="{9576CAAF-E880-4F52-A2B6-999F51D0416C}"/>
              </a:ext>
            </a:extLst>
          </p:cNvPr>
          <p:cNvGrpSpPr/>
          <p:nvPr/>
        </p:nvGrpSpPr>
        <p:grpSpPr>
          <a:xfrm>
            <a:off x="1218509" y="4049604"/>
            <a:ext cx="10484707" cy="182880"/>
            <a:chOff x="1227795" y="4087599"/>
            <a:chExt cx="10484707" cy="182880"/>
          </a:xfrm>
        </p:grpSpPr>
        <p:sp>
          <p:nvSpPr>
            <p:cNvPr id="119" name="Oval 118">
              <a:extLst>
                <a:ext uri="{FF2B5EF4-FFF2-40B4-BE49-F238E27FC236}">
                  <a16:creationId xmlns:a16="http://schemas.microsoft.com/office/drawing/2014/main" id="{E4537797-3091-46D8-82A7-F2BA81FF9642}"/>
                </a:ext>
              </a:extLst>
            </p:cNvPr>
            <p:cNvSpPr/>
            <p:nvPr/>
          </p:nvSpPr>
          <p:spPr>
            <a:xfrm>
              <a:off x="1227795" y="4087599"/>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C84A8B9F-62DA-4B34-A878-ADFF72CF8402}"/>
                </a:ext>
              </a:extLst>
            </p:cNvPr>
            <p:cNvSpPr/>
            <p:nvPr/>
          </p:nvSpPr>
          <p:spPr>
            <a:xfrm>
              <a:off x="9793903" y="4087599"/>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36EF16DB-7D66-4CE1-8A56-DD015CC55B4A}"/>
                </a:ext>
              </a:extLst>
            </p:cNvPr>
            <p:cNvSpPr/>
            <p:nvPr/>
          </p:nvSpPr>
          <p:spPr>
            <a:xfrm>
              <a:off x="11529622" y="4087599"/>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D89232D-7584-4864-A7E9-B3983AAA9241}"/>
                </a:ext>
              </a:extLst>
            </p:cNvPr>
            <p:cNvSpPr/>
            <p:nvPr/>
          </p:nvSpPr>
          <p:spPr>
            <a:xfrm>
              <a:off x="8078743" y="4087599"/>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18D65CF9-B97A-49CB-84F1-F3D1F909D8DE}"/>
                </a:ext>
              </a:extLst>
            </p:cNvPr>
            <p:cNvSpPr/>
            <p:nvPr/>
          </p:nvSpPr>
          <p:spPr>
            <a:xfrm>
              <a:off x="7206307" y="4087599"/>
              <a:ext cx="182880" cy="182880"/>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8B2D1BBE-7D4C-4279-A893-324950F9FCC3}"/>
                </a:ext>
              </a:extLst>
            </p:cNvPr>
            <p:cNvSpPr/>
            <p:nvPr/>
          </p:nvSpPr>
          <p:spPr>
            <a:xfrm>
              <a:off x="6381030" y="4087599"/>
              <a:ext cx="182880" cy="1828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CF897F1D-0459-4719-8C99-0193E2850EDC}"/>
                </a:ext>
              </a:extLst>
            </p:cNvPr>
            <p:cNvSpPr/>
            <p:nvPr/>
          </p:nvSpPr>
          <p:spPr>
            <a:xfrm>
              <a:off x="3824156" y="4087599"/>
              <a:ext cx="182880" cy="182880"/>
            </a:xfrm>
            <a:prstGeom prst="ellipse">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6B7C43F5-083C-4B9F-A85E-B77FAB0BB370}"/>
                </a:ext>
              </a:extLst>
            </p:cNvPr>
            <p:cNvSpPr/>
            <p:nvPr/>
          </p:nvSpPr>
          <p:spPr>
            <a:xfrm>
              <a:off x="8926480" y="4087599"/>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DA985E3B-3E50-4FC7-8471-BBC15C39C7E7}"/>
                </a:ext>
              </a:extLst>
            </p:cNvPr>
            <p:cNvSpPr/>
            <p:nvPr/>
          </p:nvSpPr>
          <p:spPr>
            <a:xfrm>
              <a:off x="2942477" y="4087599"/>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FFFAD9F9-7D3A-40CC-B4E4-A03F4D3EB66F}"/>
                </a:ext>
              </a:extLst>
            </p:cNvPr>
            <p:cNvSpPr/>
            <p:nvPr/>
          </p:nvSpPr>
          <p:spPr>
            <a:xfrm>
              <a:off x="4668842" y="4087599"/>
              <a:ext cx="18288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AE496696-A194-4770-B0B5-100BE4C55DFB}"/>
                </a:ext>
              </a:extLst>
            </p:cNvPr>
            <p:cNvSpPr/>
            <p:nvPr/>
          </p:nvSpPr>
          <p:spPr>
            <a:xfrm>
              <a:off x="10657291" y="4087599"/>
              <a:ext cx="182880" cy="18288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CB959C3F-7164-4321-A415-1678FDC5295F}"/>
                </a:ext>
              </a:extLst>
            </p:cNvPr>
            <p:cNvSpPr/>
            <p:nvPr/>
          </p:nvSpPr>
          <p:spPr>
            <a:xfrm>
              <a:off x="5528073" y="4087599"/>
              <a:ext cx="182880" cy="18288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40F0246E-38FC-4CB8-B0A5-D4A24A0FED55}"/>
                </a:ext>
              </a:extLst>
            </p:cNvPr>
            <p:cNvSpPr/>
            <p:nvPr/>
          </p:nvSpPr>
          <p:spPr>
            <a:xfrm>
              <a:off x="2119281" y="4087599"/>
              <a:ext cx="182880" cy="182880"/>
            </a:xfrm>
            <a:prstGeom prst="ellipse">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8" name="Group 237">
            <a:extLst>
              <a:ext uri="{FF2B5EF4-FFF2-40B4-BE49-F238E27FC236}">
                <a16:creationId xmlns:a16="http://schemas.microsoft.com/office/drawing/2014/main" id="{7CE33124-CF56-4D3E-BE1F-54B3442A6F53}"/>
              </a:ext>
            </a:extLst>
          </p:cNvPr>
          <p:cNvGrpSpPr/>
          <p:nvPr/>
        </p:nvGrpSpPr>
        <p:grpSpPr>
          <a:xfrm>
            <a:off x="1218509" y="3716875"/>
            <a:ext cx="10484707" cy="182880"/>
            <a:chOff x="1227795" y="3757611"/>
            <a:chExt cx="10484707" cy="182880"/>
          </a:xfrm>
        </p:grpSpPr>
        <p:sp>
          <p:nvSpPr>
            <p:cNvPr id="103" name="Oval 102">
              <a:extLst>
                <a:ext uri="{FF2B5EF4-FFF2-40B4-BE49-F238E27FC236}">
                  <a16:creationId xmlns:a16="http://schemas.microsoft.com/office/drawing/2014/main" id="{4DBB8A1A-535B-4F16-8577-4EB8766D7CDF}"/>
                </a:ext>
              </a:extLst>
            </p:cNvPr>
            <p:cNvSpPr/>
            <p:nvPr/>
          </p:nvSpPr>
          <p:spPr>
            <a:xfrm>
              <a:off x="11529622" y="3757611"/>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BCB86A8C-5628-4CFD-8584-9D3EE71E6CEB}"/>
                </a:ext>
              </a:extLst>
            </p:cNvPr>
            <p:cNvSpPr/>
            <p:nvPr/>
          </p:nvSpPr>
          <p:spPr>
            <a:xfrm>
              <a:off x="4668842" y="3757611"/>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FDF32BF3-D059-4E44-8EF1-50CC9C9DDEA8}"/>
                </a:ext>
              </a:extLst>
            </p:cNvPr>
            <p:cNvSpPr/>
            <p:nvPr/>
          </p:nvSpPr>
          <p:spPr>
            <a:xfrm>
              <a:off x="8926480" y="3757611"/>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DAD66E7C-6773-4AC8-B089-060052298DD1}"/>
                </a:ext>
              </a:extLst>
            </p:cNvPr>
            <p:cNvSpPr/>
            <p:nvPr/>
          </p:nvSpPr>
          <p:spPr>
            <a:xfrm>
              <a:off x="2119281" y="3757611"/>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C07B7C48-7F83-4353-AB5C-D7EC9FF671AE}"/>
                </a:ext>
              </a:extLst>
            </p:cNvPr>
            <p:cNvSpPr/>
            <p:nvPr/>
          </p:nvSpPr>
          <p:spPr>
            <a:xfrm>
              <a:off x="10657291" y="3757611"/>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28078A2E-61E0-4F0C-AB4B-D3F4422545E4}"/>
                </a:ext>
              </a:extLst>
            </p:cNvPr>
            <p:cNvSpPr/>
            <p:nvPr/>
          </p:nvSpPr>
          <p:spPr>
            <a:xfrm>
              <a:off x="3824156" y="3757611"/>
              <a:ext cx="182880" cy="1828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50D101F9-1438-4BC0-8B9D-5DF13B4C7DE0}"/>
                </a:ext>
              </a:extLst>
            </p:cNvPr>
            <p:cNvSpPr/>
            <p:nvPr/>
          </p:nvSpPr>
          <p:spPr>
            <a:xfrm>
              <a:off x="5528073" y="3757611"/>
              <a:ext cx="182880" cy="1828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17427EC1-E2AD-4FD5-B466-D91A59EF0CE2}"/>
                </a:ext>
              </a:extLst>
            </p:cNvPr>
            <p:cNvSpPr/>
            <p:nvPr/>
          </p:nvSpPr>
          <p:spPr>
            <a:xfrm>
              <a:off x="2942477" y="3757611"/>
              <a:ext cx="182880" cy="182880"/>
            </a:xfrm>
            <a:prstGeom prst="ellipse">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9B013769-C74A-4E48-BC4A-68BFAEC95F7E}"/>
                </a:ext>
              </a:extLst>
            </p:cNvPr>
            <p:cNvSpPr/>
            <p:nvPr/>
          </p:nvSpPr>
          <p:spPr>
            <a:xfrm>
              <a:off x="7206307" y="3757611"/>
              <a:ext cx="182880" cy="18288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8DB64C20-7040-4B69-BA7B-8EF4B7BF16B5}"/>
                </a:ext>
              </a:extLst>
            </p:cNvPr>
            <p:cNvSpPr/>
            <p:nvPr/>
          </p:nvSpPr>
          <p:spPr>
            <a:xfrm>
              <a:off x="6381030" y="3757611"/>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B0FB19FB-BA7A-4431-BC0F-A45E79A87D34}"/>
                </a:ext>
              </a:extLst>
            </p:cNvPr>
            <p:cNvSpPr/>
            <p:nvPr/>
          </p:nvSpPr>
          <p:spPr>
            <a:xfrm>
              <a:off x="9793903" y="3757611"/>
              <a:ext cx="182880" cy="182880"/>
            </a:xfrm>
            <a:prstGeom prst="ellipse">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F1BFA8F1-BD36-4A9D-B178-285087668254}"/>
                </a:ext>
              </a:extLst>
            </p:cNvPr>
            <p:cNvSpPr/>
            <p:nvPr/>
          </p:nvSpPr>
          <p:spPr>
            <a:xfrm>
              <a:off x="8078743" y="3757611"/>
              <a:ext cx="18288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Rounded Corners 209">
              <a:extLst>
                <a:ext uri="{FF2B5EF4-FFF2-40B4-BE49-F238E27FC236}">
                  <a16:creationId xmlns:a16="http://schemas.microsoft.com/office/drawing/2014/main" id="{03BB5D6C-92C6-4F33-B345-43BA5C0F76FD}"/>
                </a:ext>
              </a:extLst>
            </p:cNvPr>
            <p:cNvSpPr/>
            <p:nvPr/>
          </p:nvSpPr>
          <p:spPr>
            <a:xfrm>
              <a:off x="1227795" y="3757611"/>
              <a:ext cx="182880" cy="18288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grpSp>
        <p:nvGrpSpPr>
          <p:cNvPr id="241" name="Group 240">
            <a:extLst>
              <a:ext uri="{FF2B5EF4-FFF2-40B4-BE49-F238E27FC236}">
                <a16:creationId xmlns:a16="http://schemas.microsoft.com/office/drawing/2014/main" id="{9D3E1E51-F676-49B4-9EB2-8E4C7C0A47AA}"/>
              </a:ext>
            </a:extLst>
          </p:cNvPr>
          <p:cNvGrpSpPr/>
          <p:nvPr/>
        </p:nvGrpSpPr>
        <p:grpSpPr>
          <a:xfrm>
            <a:off x="1213968" y="4695404"/>
            <a:ext cx="10484707" cy="182880"/>
            <a:chOff x="1227795" y="4718376"/>
            <a:chExt cx="10484707" cy="182880"/>
          </a:xfrm>
        </p:grpSpPr>
        <p:sp>
          <p:nvSpPr>
            <p:cNvPr id="125" name="Oval 124">
              <a:extLst>
                <a:ext uri="{FF2B5EF4-FFF2-40B4-BE49-F238E27FC236}">
                  <a16:creationId xmlns:a16="http://schemas.microsoft.com/office/drawing/2014/main" id="{F9A4F989-0A9E-4C9F-B280-8DC7C4BD72B0}"/>
                </a:ext>
              </a:extLst>
            </p:cNvPr>
            <p:cNvSpPr/>
            <p:nvPr/>
          </p:nvSpPr>
          <p:spPr>
            <a:xfrm>
              <a:off x="7206307" y="4718376"/>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C442D9BA-ED37-4468-B409-524026AEDF1C}"/>
                </a:ext>
              </a:extLst>
            </p:cNvPr>
            <p:cNvSpPr/>
            <p:nvPr/>
          </p:nvSpPr>
          <p:spPr>
            <a:xfrm>
              <a:off x="10657291" y="4718376"/>
              <a:ext cx="182880" cy="1828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CBF1BE56-9B52-45FF-8338-E49A0475E9EA}"/>
                </a:ext>
              </a:extLst>
            </p:cNvPr>
            <p:cNvSpPr/>
            <p:nvPr/>
          </p:nvSpPr>
          <p:spPr>
            <a:xfrm>
              <a:off x="8926480" y="4718376"/>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95E444ED-7A09-435D-B493-AA61EEC0074B}"/>
                </a:ext>
              </a:extLst>
            </p:cNvPr>
            <p:cNvSpPr/>
            <p:nvPr/>
          </p:nvSpPr>
          <p:spPr>
            <a:xfrm>
              <a:off x="9793903" y="4718376"/>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DD649EAC-4DE2-4169-92A9-74EA123115AE}"/>
                </a:ext>
              </a:extLst>
            </p:cNvPr>
            <p:cNvSpPr/>
            <p:nvPr/>
          </p:nvSpPr>
          <p:spPr>
            <a:xfrm>
              <a:off x="11529622" y="4718376"/>
              <a:ext cx="182880" cy="18288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611E03F1-498E-4FCC-8DB6-5D7F92A7BDBE}"/>
                </a:ext>
              </a:extLst>
            </p:cNvPr>
            <p:cNvSpPr/>
            <p:nvPr/>
          </p:nvSpPr>
          <p:spPr>
            <a:xfrm>
              <a:off x="1227795" y="4718376"/>
              <a:ext cx="182880" cy="182880"/>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102DFC3D-58C2-4670-BDA9-E66E39BD92E7}"/>
                </a:ext>
              </a:extLst>
            </p:cNvPr>
            <p:cNvSpPr/>
            <p:nvPr/>
          </p:nvSpPr>
          <p:spPr>
            <a:xfrm>
              <a:off x="6381030" y="4718376"/>
              <a:ext cx="182880" cy="182880"/>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E76CB5BC-BAE6-4056-9CC9-26B8DA69F09E}"/>
                </a:ext>
              </a:extLst>
            </p:cNvPr>
            <p:cNvSpPr/>
            <p:nvPr/>
          </p:nvSpPr>
          <p:spPr>
            <a:xfrm>
              <a:off x="8078743" y="4718376"/>
              <a:ext cx="182880" cy="182880"/>
            </a:xfrm>
            <a:prstGeom prst="ellipse">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635DB3E7-5B73-4A04-9948-170DB22E0827}"/>
                </a:ext>
              </a:extLst>
            </p:cNvPr>
            <p:cNvSpPr/>
            <p:nvPr/>
          </p:nvSpPr>
          <p:spPr>
            <a:xfrm>
              <a:off x="2942477" y="4718376"/>
              <a:ext cx="182880" cy="182880"/>
            </a:xfrm>
            <a:prstGeom prst="ellips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B93B7FD5-F04E-47A2-9415-67BF4D4D10D8}"/>
                </a:ext>
              </a:extLst>
            </p:cNvPr>
            <p:cNvSpPr/>
            <p:nvPr/>
          </p:nvSpPr>
          <p:spPr>
            <a:xfrm>
              <a:off x="3824156" y="4718376"/>
              <a:ext cx="182880" cy="18288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DB7EA7D6-6505-4289-A6E4-AAE5F5FBE52E}"/>
                </a:ext>
              </a:extLst>
            </p:cNvPr>
            <p:cNvSpPr/>
            <p:nvPr/>
          </p:nvSpPr>
          <p:spPr>
            <a:xfrm>
              <a:off x="5528073" y="4718376"/>
              <a:ext cx="182880" cy="182880"/>
            </a:xfrm>
            <a:prstGeom prst="ellipse">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Rounded Corners 210">
              <a:extLst>
                <a:ext uri="{FF2B5EF4-FFF2-40B4-BE49-F238E27FC236}">
                  <a16:creationId xmlns:a16="http://schemas.microsoft.com/office/drawing/2014/main" id="{1EC487CC-BACC-4C7B-8BAF-9986A8883BA8}"/>
                </a:ext>
              </a:extLst>
            </p:cNvPr>
            <p:cNvSpPr/>
            <p:nvPr/>
          </p:nvSpPr>
          <p:spPr>
            <a:xfrm>
              <a:off x="2119281" y="4718376"/>
              <a:ext cx="182880" cy="18288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12" name="Rectangle: Rounded Corners 211">
              <a:extLst>
                <a:ext uri="{FF2B5EF4-FFF2-40B4-BE49-F238E27FC236}">
                  <a16:creationId xmlns:a16="http://schemas.microsoft.com/office/drawing/2014/main" id="{DA81A55C-2490-48F5-9514-139AFDC21DE6}"/>
                </a:ext>
              </a:extLst>
            </p:cNvPr>
            <p:cNvSpPr/>
            <p:nvPr/>
          </p:nvSpPr>
          <p:spPr>
            <a:xfrm>
              <a:off x="4668842" y="4718376"/>
              <a:ext cx="182880" cy="18288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grpSp>
        <p:nvGrpSpPr>
          <p:cNvPr id="232" name="Group 231">
            <a:extLst>
              <a:ext uri="{FF2B5EF4-FFF2-40B4-BE49-F238E27FC236}">
                <a16:creationId xmlns:a16="http://schemas.microsoft.com/office/drawing/2014/main" id="{9BDC9D20-C26B-41D0-8296-77518AA60D67}"/>
              </a:ext>
            </a:extLst>
          </p:cNvPr>
          <p:cNvGrpSpPr/>
          <p:nvPr/>
        </p:nvGrpSpPr>
        <p:grpSpPr>
          <a:xfrm>
            <a:off x="1218509" y="2473826"/>
            <a:ext cx="10484707" cy="182880"/>
            <a:chOff x="1227795" y="2462407"/>
            <a:chExt cx="10484707" cy="182880"/>
          </a:xfrm>
        </p:grpSpPr>
        <p:sp>
          <p:nvSpPr>
            <p:cNvPr id="91" name="Oval 90">
              <a:extLst>
                <a:ext uri="{FF2B5EF4-FFF2-40B4-BE49-F238E27FC236}">
                  <a16:creationId xmlns:a16="http://schemas.microsoft.com/office/drawing/2014/main" id="{37667A86-82D9-4B42-A721-FC4B0BCAD774}"/>
                </a:ext>
              </a:extLst>
            </p:cNvPr>
            <p:cNvSpPr/>
            <p:nvPr/>
          </p:nvSpPr>
          <p:spPr>
            <a:xfrm>
              <a:off x="1227795"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2D29A893-F360-469D-B681-8CDF7CA2DF54}"/>
                </a:ext>
              </a:extLst>
            </p:cNvPr>
            <p:cNvSpPr/>
            <p:nvPr/>
          </p:nvSpPr>
          <p:spPr>
            <a:xfrm>
              <a:off x="2942477"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610593B-8958-451F-946E-1264E3F4FA65}"/>
                </a:ext>
              </a:extLst>
            </p:cNvPr>
            <p:cNvSpPr/>
            <p:nvPr/>
          </p:nvSpPr>
          <p:spPr>
            <a:xfrm>
              <a:off x="5528073"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8287A8DD-5E19-4A03-BA3F-9C8B7FF698AF}"/>
                </a:ext>
              </a:extLst>
            </p:cNvPr>
            <p:cNvSpPr/>
            <p:nvPr/>
          </p:nvSpPr>
          <p:spPr>
            <a:xfrm>
              <a:off x="7206307"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CFA35E7D-65E2-415B-A65F-BCDC078F62B9}"/>
                </a:ext>
              </a:extLst>
            </p:cNvPr>
            <p:cNvSpPr/>
            <p:nvPr/>
          </p:nvSpPr>
          <p:spPr>
            <a:xfrm>
              <a:off x="8078743"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8B4DE7D2-7C4D-49E8-8DA3-2942DA7B3466}"/>
                </a:ext>
              </a:extLst>
            </p:cNvPr>
            <p:cNvSpPr/>
            <p:nvPr/>
          </p:nvSpPr>
          <p:spPr>
            <a:xfrm>
              <a:off x="8926480"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9222A635-96B5-4BD9-93D8-B3D0751E5B56}"/>
                </a:ext>
              </a:extLst>
            </p:cNvPr>
            <p:cNvSpPr/>
            <p:nvPr/>
          </p:nvSpPr>
          <p:spPr>
            <a:xfrm>
              <a:off x="9793903"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7EA54C07-D72F-4295-A990-CF39B7DCEF8C}"/>
                </a:ext>
              </a:extLst>
            </p:cNvPr>
            <p:cNvSpPr/>
            <p:nvPr/>
          </p:nvSpPr>
          <p:spPr>
            <a:xfrm>
              <a:off x="2119281" y="2462407"/>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DE42C44F-290E-4495-A415-07EFF69E135C}"/>
                </a:ext>
              </a:extLst>
            </p:cNvPr>
            <p:cNvSpPr/>
            <p:nvPr/>
          </p:nvSpPr>
          <p:spPr>
            <a:xfrm>
              <a:off x="3824156" y="2462407"/>
              <a:ext cx="182880" cy="18288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6C273DD0-7EC3-4782-B453-274CB8E48CAA}"/>
                </a:ext>
              </a:extLst>
            </p:cNvPr>
            <p:cNvSpPr/>
            <p:nvPr/>
          </p:nvSpPr>
          <p:spPr>
            <a:xfrm>
              <a:off x="6381030" y="2462407"/>
              <a:ext cx="182880" cy="18288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DC6DE2E0-0386-4CBB-90EB-C49A1A86DE1B}"/>
                </a:ext>
              </a:extLst>
            </p:cNvPr>
            <p:cNvSpPr/>
            <p:nvPr/>
          </p:nvSpPr>
          <p:spPr>
            <a:xfrm>
              <a:off x="10657291" y="2462407"/>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94C6BDA6-9C7D-46AC-9535-0B7C0F531597}"/>
                </a:ext>
              </a:extLst>
            </p:cNvPr>
            <p:cNvSpPr/>
            <p:nvPr/>
          </p:nvSpPr>
          <p:spPr>
            <a:xfrm>
              <a:off x="11529622" y="2462407"/>
              <a:ext cx="182880" cy="182880"/>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Rounded Corners 212">
              <a:extLst>
                <a:ext uri="{FF2B5EF4-FFF2-40B4-BE49-F238E27FC236}">
                  <a16:creationId xmlns:a16="http://schemas.microsoft.com/office/drawing/2014/main" id="{4FCE9203-D709-4F61-929D-B1D6D99E56D8}"/>
                </a:ext>
              </a:extLst>
            </p:cNvPr>
            <p:cNvSpPr/>
            <p:nvPr/>
          </p:nvSpPr>
          <p:spPr>
            <a:xfrm>
              <a:off x="4668842" y="2462407"/>
              <a:ext cx="182880" cy="18288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grpSp>
        <p:nvGrpSpPr>
          <p:cNvPr id="242" name="Group 241">
            <a:extLst>
              <a:ext uri="{FF2B5EF4-FFF2-40B4-BE49-F238E27FC236}">
                <a16:creationId xmlns:a16="http://schemas.microsoft.com/office/drawing/2014/main" id="{491DD759-200B-48E5-8145-C71870339793}"/>
              </a:ext>
            </a:extLst>
          </p:cNvPr>
          <p:cNvGrpSpPr/>
          <p:nvPr/>
        </p:nvGrpSpPr>
        <p:grpSpPr>
          <a:xfrm>
            <a:off x="1374607" y="2324732"/>
            <a:ext cx="2467045" cy="1751654"/>
            <a:chOff x="1435708" y="2311603"/>
            <a:chExt cx="2467045" cy="1751654"/>
          </a:xfrm>
        </p:grpSpPr>
        <p:cxnSp>
          <p:nvCxnSpPr>
            <p:cNvPr id="215" name="Straight Connector 214">
              <a:extLst>
                <a:ext uri="{FF2B5EF4-FFF2-40B4-BE49-F238E27FC236}">
                  <a16:creationId xmlns:a16="http://schemas.microsoft.com/office/drawing/2014/main" id="{EE2FE026-1F90-4834-80E6-46A29ECCB1DA}"/>
                </a:ext>
              </a:extLst>
            </p:cNvPr>
            <p:cNvCxnSpPr>
              <a:cxnSpLocks/>
              <a:stCxn id="119" idx="7"/>
              <a:endCxn id="120" idx="3"/>
            </p:cNvCxnSpPr>
            <p:nvPr/>
          </p:nvCxnSpPr>
          <p:spPr>
            <a:xfrm flipV="1">
              <a:off x="1435708" y="3225338"/>
              <a:ext cx="762170" cy="83791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466B7172-F658-4B0C-A027-89F6F94C8638}"/>
                </a:ext>
              </a:extLst>
            </p:cNvPr>
            <p:cNvCxnSpPr>
              <a:cxnSpLocks/>
              <a:stCxn id="120" idx="6"/>
              <a:endCxn id="121" idx="2"/>
            </p:cNvCxnSpPr>
            <p:nvPr/>
          </p:nvCxnSpPr>
          <p:spPr>
            <a:xfrm flipV="1">
              <a:off x="2353976" y="2854644"/>
              <a:ext cx="640316" cy="306036"/>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BB511AC6-970C-4F03-ACF0-91445CA06F10}"/>
                </a:ext>
              </a:extLst>
            </p:cNvPr>
            <p:cNvCxnSpPr>
              <a:cxnSpLocks/>
              <a:stCxn id="121" idx="6"/>
              <a:endCxn id="122" idx="3"/>
            </p:cNvCxnSpPr>
            <p:nvPr/>
          </p:nvCxnSpPr>
          <p:spPr>
            <a:xfrm flipV="1">
              <a:off x="3177172" y="2311603"/>
              <a:ext cx="725581" cy="543041"/>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43" name="Group 242">
            <a:extLst>
              <a:ext uri="{FF2B5EF4-FFF2-40B4-BE49-F238E27FC236}">
                <a16:creationId xmlns:a16="http://schemas.microsoft.com/office/drawing/2014/main" id="{C3536E45-89E4-458A-903C-52FAAF9762A1}"/>
              </a:ext>
            </a:extLst>
          </p:cNvPr>
          <p:cNvGrpSpPr/>
          <p:nvPr/>
        </p:nvGrpSpPr>
        <p:grpSpPr>
          <a:xfrm>
            <a:off x="5701667" y="2867773"/>
            <a:ext cx="1517595" cy="1854413"/>
            <a:chOff x="5685263" y="2864928"/>
            <a:chExt cx="1517595" cy="1854413"/>
          </a:xfrm>
        </p:grpSpPr>
        <p:cxnSp>
          <p:nvCxnSpPr>
            <p:cNvPr id="222" name="Straight Connector 221">
              <a:extLst>
                <a:ext uri="{FF2B5EF4-FFF2-40B4-BE49-F238E27FC236}">
                  <a16:creationId xmlns:a16="http://schemas.microsoft.com/office/drawing/2014/main" id="{321FF36B-7EA2-4D7C-8A22-E2D43C9A8F0A}"/>
                </a:ext>
              </a:extLst>
            </p:cNvPr>
            <p:cNvCxnSpPr>
              <a:cxnSpLocks/>
              <a:stCxn id="123" idx="6"/>
              <a:endCxn id="124" idx="5"/>
            </p:cNvCxnSpPr>
            <p:nvPr/>
          </p:nvCxnSpPr>
          <p:spPr>
            <a:xfrm>
              <a:off x="5685263" y="2864928"/>
              <a:ext cx="826175" cy="67041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C160A1DC-A8BC-41C4-81B1-EC433F23C404}"/>
                </a:ext>
              </a:extLst>
            </p:cNvPr>
            <p:cNvCxnSpPr>
              <a:cxnSpLocks/>
              <a:stCxn id="124" idx="5"/>
              <a:endCxn id="125" idx="1"/>
            </p:cNvCxnSpPr>
            <p:nvPr/>
          </p:nvCxnSpPr>
          <p:spPr>
            <a:xfrm>
              <a:off x="6511438" y="3535338"/>
              <a:ext cx="691420" cy="1184003"/>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44" name="Group 243">
            <a:extLst>
              <a:ext uri="{FF2B5EF4-FFF2-40B4-BE49-F238E27FC236}">
                <a16:creationId xmlns:a16="http://schemas.microsoft.com/office/drawing/2014/main" id="{24AEB208-DEB8-4A6F-B8B7-F3E43F140434}"/>
              </a:ext>
            </a:extLst>
          </p:cNvPr>
          <p:cNvGrpSpPr/>
          <p:nvPr/>
        </p:nvGrpSpPr>
        <p:grpSpPr>
          <a:xfrm>
            <a:off x="9100074" y="3808315"/>
            <a:ext cx="2447044" cy="1003449"/>
            <a:chOff x="9102646" y="3828100"/>
            <a:chExt cx="2447044" cy="1003449"/>
          </a:xfrm>
        </p:grpSpPr>
        <p:cxnSp>
          <p:nvCxnSpPr>
            <p:cNvPr id="226" name="Straight Connector 225">
              <a:extLst>
                <a:ext uri="{FF2B5EF4-FFF2-40B4-BE49-F238E27FC236}">
                  <a16:creationId xmlns:a16="http://schemas.microsoft.com/office/drawing/2014/main" id="{5D4AECE6-1A2F-442A-9E6E-C917151BA260}"/>
                </a:ext>
              </a:extLst>
            </p:cNvPr>
            <p:cNvCxnSpPr>
              <a:cxnSpLocks/>
              <a:stCxn id="126" idx="6"/>
              <a:endCxn id="127" idx="2"/>
            </p:cNvCxnSpPr>
            <p:nvPr/>
          </p:nvCxnSpPr>
          <p:spPr>
            <a:xfrm>
              <a:off x="9102646" y="3828100"/>
              <a:ext cx="684543" cy="33272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CCCDAD5-58F2-41FC-995D-F64847D5E92E}"/>
                </a:ext>
              </a:extLst>
            </p:cNvPr>
            <p:cNvCxnSpPr>
              <a:cxnSpLocks/>
              <a:stCxn id="127" idx="5"/>
            </p:cNvCxnSpPr>
            <p:nvPr/>
          </p:nvCxnSpPr>
          <p:spPr>
            <a:xfrm>
              <a:off x="9943287" y="4225487"/>
              <a:ext cx="844486" cy="606062"/>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D8FD654A-312B-45CD-B6FC-1A159527A35D}"/>
                </a:ext>
              </a:extLst>
            </p:cNvPr>
            <p:cNvCxnSpPr>
              <a:cxnSpLocks/>
              <a:stCxn id="128" idx="7"/>
              <a:endCxn id="129" idx="3"/>
            </p:cNvCxnSpPr>
            <p:nvPr/>
          </p:nvCxnSpPr>
          <p:spPr>
            <a:xfrm flipV="1">
              <a:off x="10802134" y="4225487"/>
              <a:ext cx="747556" cy="516484"/>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cxnSp>
        <p:nvCxnSpPr>
          <p:cNvPr id="5" name="Straight Connector 4">
            <a:extLst>
              <a:ext uri="{FF2B5EF4-FFF2-40B4-BE49-F238E27FC236}">
                <a16:creationId xmlns:a16="http://schemas.microsoft.com/office/drawing/2014/main" id="{8A338DEB-EFBD-46FE-9DBD-C5292EFA92F7}"/>
              </a:ext>
            </a:extLst>
          </p:cNvPr>
          <p:cNvCxnSpPr>
            <a:cxnSpLocks/>
            <a:endCxn id="143" idx="6"/>
          </p:cNvCxnSpPr>
          <p:nvPr/>
        </p:nvCxnSpPr>
        <p:spPr>
          <a:xfrm flipV="1">
            <a:off x="9978999" y="3473525"/>
            <a:ext cx="851886" cy="2772"/>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E87E90E-DE61-4D74-9CC3-9ED2C7D105A0}"/>
              </a:ext>
            </a:extLst>
          </p:cNvPr>
          <p:cNvCxnSpPr/>
          <p:nvPr/>
        </p:nvCxnSpPr>
        <p:spPr>
          <a:xfrm>
            <a:off x="10785201" y="3501312"/>
            <a:ext cx="868678" cy="1026956"/>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7CAB92-35A4-4E39-8F81-5447714B1819}"/>
              </a:ext>
            </a:extLst>
          </p:cNvPr>
          <p:cNvCxnSpPr/>
          <p:nvPr/>
        </p:nvCxnSpPr>
        <p:spPr>
          <a:xfrm flipH="1" flipV="1">
            <a:off x="9049813" y="2300284"/>
            <a:ext cx="862566" cy="1230095"/>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B993559-4FD5-4242-9761-13A4DA97DCA1}"/>
              </a:ext>
            </a:extLst>
          </p:cNvPr>
          <p:cNvCxnSpPr>
            <a:cxnSpLocks/>
            <a:stCxn id="141" idx="2"/>
            <a:endCxn id="139" idx="2"/>
          </p:cNvCxnSpPr>
          <p:nvPr/>
        </p:nvCxnSpPr>
        <p:spPr>
          <a:xfrm flipH="1">
            <a:off x="7219346" y="2260074"/>
            <a:ext cx="1697848" cy="0"/>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9DC33C4-637E-4847-AC58-17034FB7F0EB}"/>
              </a:ext>
            </a:extLst>
          </p:cNvPr>
          <p:cNvCxnSpPr>
            <a:cxnSpLocks/>
            <a:stCxn id="105" idx="6"/>
            <a:endCxn id="106" idx="2"/>
          </p:cNvCxnSpPr>
          <p:nvPr/>
        </p:nvCxnSpPr>
        <p:spPr>
          <a:xfrm flipV="1">
            <a:off x="2292875" y="2260074"/>
            <a:ext cx="640316" cy="30519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3A8C12C-4DF3-413D-8368-51E20034DB83}"/>
              </a:ext>
            </a:extLst>
          </p:cNvPr>
          <p:cNvCxnSpPr/>
          <p:nvPr/>
        </p:nvCxnSpPr>
        <p:spPr>
          <a:xfrm>
            <a:off x="3065228" y="2300284"/>
            <a:ext cx="906449" cy="31967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2A4E43-289F-4EAF-A16D-4DEC8AEE4D7D}"/>
              </a:ext>
            </a:extLst>
          </p:cNvPr>
          <p:cNvCxnSpPr/>
          <p:nvPr/>
        </p:nvCxnSpPr>
        <p:spPr>
          <a:xfrm>
            <a:off x="3955774" y="2612003"/>
            <a:ext cx="834887" cy="125941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D012B73-A56E-4A1C-B728-75BFCBC8D05D}"/>
              </a:ext>
            </a:extLst>
          </p:cNvPr>
          <p:cNvCxnSpPr>
            <a:cxnSpLocks/>
            <a:stCxn id="108" idx="7"/>
            <a:endCxn id="109" idx="3"/>
          </p:cNvCxnSpPr>
          <p:nvPr/>
        </p:nvCxnSpPr>
        <p:spPr>
          <a:xfrm flipV="1">
            <a:off x="4815654" y="2324732"/>
            <a:ext cx="729915" cy="141892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3ABA67A-78C2-44B3-BD1B-8F36982DE86F}"/>
              </a:ext>
            </a:extLst>
          </p:cNvPr>
          <p:cNvCxnSpPr/>
          <p:nvPr/>
        </p:nvCxnSpPr>
        <p:spPr>
          <a:xfrm>
            <a:off x="5645733" y="2276963"/>
            <a:ext cx="866385"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595590-3B7B-4D60-87C4-671CD205FD16}"/>
              </a:ext>
            </a:extLst>
          </p:cNvPr>
          <p:cNvCxnSpPr/>
          <p:nvPr/>
        </p:nvCxnSpPr>
        <p:spPr>
          <a:xfrm>
            <a:off x="6504167" y="2300284"/>
            <a:ext cx="818984" cy="121896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E5F07EF-85E9-48C9-98B6-FBA6DD101363}"/>
              </a:ext>
            </a:extLst>
          </p:cNvPr>
          <p:cNvCxnSpPr>
            <a:cxnSpLocks/>
            <a:stCxn id="113" idx="6"/>
            <a:endCxn id="114" idx="6"/>
          </p:cNvCxnSpPr>
          <p:nvPr/>
        </p:nvCxnSpPr>
        <p:spPr>
          <a:xfrm>
            <a:off x="7379901" y="3473525"/>
            <a:ext cx="87243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CDE855E-7D02-4B15-8150-FB1CF6428471}"/>
              </a:ext>
            </a:extLst>
          </p:cNvPr>
          <p:cNvCxnSpPr>
            <a:cxnSpLocks/>
            <a:stCxn id="114" idx="6"/>
            <a:endCxn id="115" idx="2"/>
          </p:cNvCxnSpPr>
          <p:nvPr/>
        </p:nvCxnSpPr>
        <p:spPr>
          <a:xfrm flipV="1">
            <a:off x="8252337" y="3173809"/>
            <a:ext cx="664857" cy="29971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C335F3B-179C-4172-AC31-D0B3E58022B9}"/>
              </a:ext>
            </a:extLst>
          </p:cNvPr>
          <p:cNvCxnSpPr/>
          <p:nvPr/>
        </p:nvCxnSpPr>
        <p:spPr>
          <a:xfrm flipV="1">
            <a:off x="9912379" y="2223634"/>
            <a:ext cx="805189" cy="69822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AA2B2DC-6208-4AE6-8F76-A35E6A6FE213}"/>
              </a:ext>
            </a:extLst>
          </p:cNvPr>
          <p:cNvCxnSpPr>
            <a:cxnSpLocks/>
            <a:stCxn id="117" idx="6"/>
            <a:endCxn id="118" idx="2"/>
          </p:cNvCxnSpPr>
          <p:nvPr/>
        </p:nvCxnSpPr>
        <p:spPr>
          <a:xfrm>
            <a:off x="10830885" y="2260074"/>
            <a:ext cx="689451"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C1A8680-47EC-4D52-B562-F28B0DF6610A}"/>
              </a:ext>
            </a:extLst>
          </p:cNvPr>
          <p:cNvCxnSpPr>
            <a:cxnSpLocks/>
            <a:stCxn id="91" idx="6"/>
            <a:endCxn id="92" idx="2"/>
          </p:cNvCxnSpPr>
          <p:nvPr/>
        </p:nvCxnSpPr>
        <p:spPr>
          <a:xfrm>
            <a:off x="1401389" y="2565266"/>
            <a:ext cx="708606" cy="302507"/>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D76D03E-F4C2-4C03-BE3A-1340713F7CC2}"/>
              </a:ext>
            </a:extLst>
          </p:cNvPr>
          <p:cNvCxnSpPr>
            <a:cxnSpLocks/>
            <a:stCxn id="92" idx="6"/>
            <a:endCxn id="93" idx="2"/>
          </p:cNvCxnSpPr>
          <p:nvPr/>
        </p:nvCxnSpPr>
        <p:spPr>
          <a:xfrm flipV="1">
            <a:off x="2292875" y="2565266"/>
            <a:ext cx="640316" cy="302507"/>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650170A-8E55-4B67-8255-C226E4918DCB}"/>
              </a:ext>
            </a:extLst>
          </p:cNvPr>
          <p:cNvCxnSpPr>
            <a:cxnSpLocks/>
            <a:stCxn id="94" idx="2"/>
            <a:endCxn id="93" idx="6"/>
          </p:cNvCxnSpPr>
          <p:nvPr/>
        </p:nvCxnSpPr>
        <p:spPr>
          <a:xfrm flipH="1" flipV="1">
            <a:off x="3116071" y="2565266"/>
            <a:ext cx="698799" cy="60854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5418E86-79C0-4A91-971C-464FFD1DBEFC}"/>
              </a:ext>
            </a:extLst>
          </p:cNvPr>
          <p:cNvCxnSpPr>
            <a:cxnSpLocks/>
            <a:stCxn id="94" idx="6"/>
          </p:cNvCxnSpPr>
          <p:nvPr/>
        </p:nvCxnSpPr>
        <p:spPr>
          <a:xfrm flipV="1">
            <a:off x="3997750" y="2594083"/>
            <a:ext cx="1515995" cy="579726"/>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5BF20E0-0E8B-41B3-A796-8FB73C60588C}"/>
              </a:ext>
            </a:extLst>
          </p:cNvPr>
          <p:cNvCxnSpPr>
            <a:cxnSpLocks/>
            <a:stCxn id="96" idx="6"/>
            <a:endCxn id="101" idx="2"/>
          </p:cNvCxnSpPr>
          <p:nvPr/>
        </p:nvCxnSpPr>
        <p:spPr>
          <a:xfrm>
            <a:off x="5701667" y="2565266"/>
            <a:ext cx="408295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BCB1F3A-5910-41F9-BBA1-CCC1678E9364}"/>
              </a:ext>
            </a:extLst>
          </p:cNvPr>
          <p:cNvCxnSpPr>
            <a:cxnSpLocks/>
            <a:endCxn id="101" idx="6"/>
          </p:cNvCxnSpPr>
          <p:nvPr/>
        </p:nvCxnSpPr>
        <p:spPr>
          <a:xfrm flipH="1" flipV="1">
            <a:off x="9967497" y="2565266"/>
            <a:ext cx="817704" cy="647061"/>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3D6D93-BE36-4488-A501-A1B3C64E427B}"/>
              </a:ext>
            </a:extLst>
          </p:cNvPr>
          <p:cNvCxnSpPr/>
          <p:nvPr/>
        </p:nvCxnSpPr>
        <p:spPr>
          <a:xfrm flipH="1" flipV="1">
            <a:off x="10798614" y="3212327"/>
            <a:ext cx="855265" cy="659086"/>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BC9B3D6-8C3D-4A05-A2E4-254BEEFBBD87}"/>
              </a:ext>
            </a:extLst>
          </p:cNvPr>
          <p:cNvCxnSpPr>
            <a:cxnSpLocks/>
            <a:endCxn id="177" idx="1"/>
          </p:cNvCxnSpPr>
          <p:nvPr/>
        </p:nvCxnSpPr>
        <p:spPr>
          <a:xfrm>
            <a:off x="4802588" y="3519245"/>
            <a:ext cx="742981" cy="892137"/>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B2AA625-103C-45F5-B4BD-5128707118D9}"/>
              </a:ext>
            </a:extLst>
          </p:cNvPr>
          <p:cNvCxnSpPr>
            <a:cxnSpLocks/>
            <a:stCxn id="177" idx="6"/>
          </p:cNvCxnSpPr>
          <p:nvPr/>
        </p:nvCxnSpPr>
        <p:spPr>
          <a:xfrm>
            <a:off x="5701667" y="4476040"/>
            <a:ext cx="802500" cy="348162"/>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FE43FFD-2598-441B-B3E8-71B0CF481487}"/>
              </a:ext>
            </a:extLst>
          </p:cNvPr>
          <p:cNvCxnSpPr>
            <a:endCxn id="179" idx="3"/>
          </p:cNvCxnSpPr>
          <p:nvPr/>
        </p:nvCxnSpPr>
        <p:spPr>
          <a:xfrm flipV="1">
            <a:off x="6504167" y="3238467"/>
            <a:ext cx="719636" cy="1585735"/>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2FE00EB-4E28-4D64-8138-2703E0EB9706}"/>
              </a:ext>
            </a:extLst>
          </p:cNvPr>
          <p:cNvCxnSpPr>
            <a:cxnSpLocks/>
            <a:stCxn id="179" idx="6"/>
            <a:endCxn id="180" idx="2"/>
          </p:cNvCxnSpPr>
          <p:nvPr/>
        </p:nvCxnSpPr>
        <p:spPr>
          <a:xfrm>
            <a:off x="7379901" y="3173809"/>
            <a:ext cx="689556" cy="0"/>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D337720-A889-4AF3-AC0A-1B901C5CEF09}"/>
              </a:ext>
            </a:extLst>
          </p:cNvPr>
          <p:cNvCxnSpPr>
            <a:cxnSpLocks/>
            <a:stCxn id="171" idx="7"/>
            <a:endCxn id="174" idx="3"/>
          </p:cNvCxnSpPr>
          <p:nvPr/>
        </p:nvCxnSpPr>
        <p:spPr>
          <a:xfrm flipV="1">
            <a:off x="1374607" y="2324732"/>
            <a:ext cx="762170" cy="1084135"/>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C26D4DC-0144-4CC1-AAD0-BE13FA54880C}"/>
              </a:ext>
            </a:extLst>
          </p:cNvPr>
          <p:cNvCxnSpPr>
            <a:cxnSpLocks/>
            <a:endCxn id="172" idx="1"/>
          </p:cNvCxnSpPr>
          <p:nvPr/>
        </p:nvCxnSpPr>
        <p:spPr>
          <a:xfrm>
            <a:off x="2246243" y="2300284"/>
            <a:ext cx="713730" cy="1443373"/>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838065C-38EE-44AC-AF87-17CCA552F581}"/>
              </a:ext>
            </a:extLst>
          </p:cNvPr>
          <p:cNvCxnSpPr>
            <a:cxnSpLocks/>
            <a:stCxn id="172" idx="6"/>
            <a:endCxn id="173" idx="5"/>
          </p:cNvCxnSpPr>
          <p:nvPr/>
        </p:nvCxnSpPr>
        <p:spPr>
          <a:xfrm>
            <a:off x="3116071" y="3808315"/>
            <a:ext cx="854897" cy="397387"/>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1362845-6F3C-42F7-864E-44FDBC419296}"/>
              </a:ext>
            </a:extLst>
          </p:cNvPr>
          <p:cNvCxnSpPr>
            <a:cxnSpLocks/>
            <a:stCxn id="146" idx="6"/>
            <a:endCxn id="147" idx="2"/>
          </p:cNvCxnSpPr>
          <p:nvPr/>
        </p:nvCxnSpPr>
        <p:spPr>
          <a:xfrm flipV="1">
            <a:off x="3116071" y="2867773"/>
            <a:ext cx="698799" cy="306036"/>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640F530-665C-4F8E-BD85-8D19BE96308D}"/>
              </a:ext>
            </a:extLst>
          </p:cNvPr>
          <p:cNvCxnSpPr>
            <a:cxnSpLocks/>
            <a:stCxn id="148" idx="6"/>
            <a:endCxn id="149" idx="2"/>
          </p:cNvCxnSpPr>
          <p:nvPr/>
        </p:nvCxnSpPr>
        <p:spPr>
          <a:xfrm>
            <a:off x="5701667" y="3173809"/>
            <a:ext cx="670077"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1412969-D864-4E40-9BCA-B00C67CEA925}"/>
              </a:ext>
            </a:extLst>
          </p:cNvPr>
          <p:cNvCxnSpPr/>
          <p:nvPr/>
        </p:nvCxnSpPr>
        <p:spPr>
          <a:xfrm>
            <a:off x="6504167" y="3212327"/>
            <a:ext cx="818984" cy="96802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5CCDD02-5A5C-4067-B0AF-B2BFD1149262}"/>
              </a:ext>
            </a:extLst>
          </p:cNvPr>
          <p:cNvCxnSpPr/>
          <p:nvPr/>
        </p:nvCxnSpPr>
        <p:spPr>
          <a:xfrm flipV="1">
            <a:off x="9068065" y="3192152"/>
            <a:ext cx="775871" cy="265222"/>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3ED4D4E-D17C-4802-844C-F1A89E970062}"/>
              </a:ext>
            </a:extLst>
          </p:cNvPr>
          <p:cNvCxnSpPr>
            <a:cxnSpLocks/>
            <a:endCxn id="153" idx="1"/>
          </p:cNvCxnSpPr>
          <p:nvPr/>
        </p:nvCxnSpPr>
        <p:spPr>
          <a:xfrm>
            <a:off x="9912379" y="3212327"/>
            <a:ext cx="762408" cy="1199055"/>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F2C2C03-7598-488F-99FA-2CC48E974C21}"/>
              </a:ext>
            </a:extLst>
          </p:cNvPr>
          <p:cNvCxnSpPr>
            <a:cxnSpLocks/>
            <a:stCxn id="153" idx="7"/>
            <a:endCxn id="154" idx="3"/>
          </p:cNvCxnSpPr>
          <p:nvPr/>
        </p:nvCxnSpPr>
        <p:spPr>
          <a:xfrm flipV="1">
            <a:off x="10804103" y="3538183"/>
            <a:ext cx="743015" cy="873199"/>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94BF98A-254E-417F-A183-AB9D409F942D}"/>
              </a:ext>
            </a:extLst>
          </p:cNvPr>
          <p:cNvCxnSpPr>
            <a:cxnSpLocks/>
            <a:stCxn id="164" idx="7"/>
            <a:endCxn id="165" idx="3"/>
          </p:cNvCxnSpPr>
          <p:nvPr/>
        </p:nvCxnSpPr>
        <p:spPr>
          <a:xfrm flipV="1">
            <a:off x="1370066" y="3538183"/>
            <a:ext cx="766711" cy="1184003"/>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06F2A04-7582-4790-A80E-ED61EB40E204}"/>
              </a:ext>
            </a:extLst>
          </p:cNvPr>
          <p:cNvCxnSpPr>
            <a:cxnSpLocks/>
            <a:stCxn id="165" idx="6"/>
            <a:endCxn id="166" idx="2"/>
          </p:cNvCxnSpPr>
          <p:nvPr/>
        </p:nvCxnSpPr>
        <p:spPr>
          <a:xfrm>
            <a:off x="2292875" y="3473525"/>
            <a:ext cx="640316"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DFFA32E-5A10-4955-B91B-68CAE10117BE}"/>
              </a:ext>
            </a:extLst>
          </p:cNvPr>
          <p:cNvCxnSpPr>
            <a:cxnSpLocks/>
            <a:stCxn id="166" idx="6"/>
          </p:cNvCxnSpPr>
          <p:nvPr/>
        </p:nvCxnSpPr>
        <p:spPr>
          <a:xfrm>
            <a:off x="3116071" y="3473525"/>
            <a:ext cx="839703" cy="397888"/>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4CAB31E-7394-408C-A7B0-F5E8C8FDB583}"/>
              </a:ext>
            </a:extLst>
          </p:cNvPr>
          <p:cNvCxnSpPr>
            <a:cxnSpLocks/>
            <a:stCxn id="168" idx="6"/>
          </p:cNvCxnSpPr>
          <p:nvPr/>
        </p:nvCxnSpPr>
        <p:spPr>
          <a:xfrm>
            <a:off x="5701667" y="3808315"/>
            <a:ext cx="810451" cy="383226"/>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51D8DB01-3882-41EE-8700-6F49F4E4F03C}"/>
              </a:ext>
            </a:extLst>
          </p:cNvPr>
          <p:cNvCxnSpPr/>
          <p:nvPr/>
        </p:nvCxnSpPr>
        <p:spPr>
          <a:xfrm>
            <a:off x="2246243" y="3836504"/>
            <a:ext cx="834887" cy="691764"/>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64889A52-A42C-4341-AD81-8C0ECD4E018E}"/>
              </a:ext>
            </a:extLst>
          </p:cNvPr>
          <p:cNvCxnSpPr/>
          <p:nvPr/>
        </p:nvCxnSpPr>
        <p:spPr>
          <a:xfrm>
            <a:off x="6504167" y="3871413"/>
            <a:ext cx="852223" cy="656855"/>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9683B60-6A3A-4B46-8274-BD6B1CBF4E94}"/>
              </a:ext>
            </a:extLst>
          </p:cNvPr>
          <p:cNvCxnSpPr>
            <a:cxnSpLocks/>
            <a:stCxn id="190" idx="6"/>
            <a:endCxn id="132" idx="2"/>
          </p:cNvCxnSpPr>
          <p:nvPr/>
        </p:nvCxnSpPr>
        <p:spPr>
          <a:xfrm flipV="1">
            <a:off x="7394597" y="4141044"/>
            <a:ext cx="674860" cy="334996"/>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D316484-120F-4F20-8D4F-C16A662CCBDF}"/>
              </a:ext>
            </a:extLst>
          </p:cNvPr>
          <p:cNvCxnSpPr/>
          <p:nvPr/>
        </p:nvCxnSpPr>
        <p:spPr>
          <a:xfrm>
            <a:off x="8221649" y="4191541"/>
            <a:ext cx="828164" cy="632661"/>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9D98C47-F3DA-4F12-860F-95222129CAED}"/>
              </a:ext>
            </a:extLst>
          </p:cNvPr>
          <p:cNvCxnSpPr/>
          <p:nvPr/>
        </p:nvCxnSpPr>
        <p:spPr>
          <a:xfrm>
            <a:off x="9049813" y="4786844"/>
            <a:ext cx="89594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01E0A451-9926-4799-8AE1-B4F3FA944E5D}"/>
              </a:ext>
            </a:extLst>
          </p:cNvPr>
          <p:cNvCxnSpPr>
            <a:cxnSpLocks/>
            <a:endCxn id="135" idx="3"/>
          </p:cNvCxnSpPr>
          <p:nvPr/>
        </p:nvCxnSpPr>
        <p:spPr>
          <a:xfrm flipV="1">
            <a:off x="9912379" y="3872973"/>
            <a:ext cx="762408" cy="933113"/>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D9F1FE5A-29FB-4FA2-92EF-790FBD15F4A5}"/>
              </a:ext>
            </a:extLst>
          </p:cNvPr>
          <p:cNvCxnSpPr/>
          <p:nvPr/>
        </p:nvCxnSpPr>
        <p:spPr>
          <a:xfrm>
            <a:off x="10798614" y="3836504"/>
            <a:ext cx="855265" cy="987698"/>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DB2EB0A-7E79-4002-A05B-439CD09D5B4A}"/>
              </a:ext>
            </a:extLst>
          </p:cNvPr>
          <p:cNvCxnSpPr/>
          <p:nvPr/>
        </p:nvCxnSpPr>
        <p:spPr>
          <a:xfrm>
            <a:off x="2246243" y="4500438"/>
            <a:ext cx="818985" cy="323764"/>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31668D74-4531-4341-A2F5-F16F63C7367D}"/>
              </a:ext>
            </a:extLst>
          </p:cNvPr>
          <p:cNvCxnSpPr>
            <a:cxnSpLocks/>
            <a:stCxn id="188" idx="7"/>
            <a:endCxn id="182" idx="3"/>
          </p:cNvCxnSpPr>
          <p:nvPr/>
        </p:nvCxnSpPr>
        <p:spPr>
          <a:xfrm flipV="1">
            <a:off x="3089289" y="3538183"/>
            <a:ext cx="752363" cy="538203"/>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2713F62-54E1-4C7D-AFD2-78C8EE88DB34}"/>
              </a:ext>
            </a:extLst>
          </p:cNvPr>
          <p:cNvCxnSpPr>
            <a:cxnSpLocks/>
            <a:stCxn id="187" idx="6"/>
            <a:endCxn id="181" idx="3"/>
          </p:cNvCxnSpPr>
          <p:nvPr/>
        </p:nvCxnSpPr>
        <p:spPr>
          <a:xfrm flipV="1">
            <a:off x="5701667" y="2932431"/>
            <a:ext cx="696859" cy="541094"/>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41B8581-15C1-46B2-B8C4-3C10BCEE794E}"/>
              </a:ext>
            </a:extLst>
          </p:cNvPr>
          <p:cNvCxnSpPr/>
          <p:nvPr/>
        </p:nvCxnSpPr>
        <p:spPr>
          <a:xfrm>
            <a:off x="6512118" y="2921856"/>
            <a:ext cx="811033" cy="914648"/>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F96C2A6-49BB-4A44-8AF2-4DA525AF9860}"/>
              </a:ext>
            </a:extLst>
          </p:cNvPr>
          <p:cNvCxnSpPr/>
          <p:nvPr/>
        </p:nvCxnSpPr>
        <p:spPr>
          <a:xfrm>
            <a:off x="7323151" y="3836504"/>
            <a:ext cx="898498" cy="691764"/>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C2E10D5-1C1A-4C18-834F-2A5DD3E75F70}"/>
              </a:ext>
            </a:extLst>
          </p:cNvPr>
          <p:cNvCxnSpPr>
            <a:cxnSpLocks/>
            <a:stCxn id="184" idx="7"/>
            <a:endCxn id="185" idx="7"/>
          </p:cNvCxnSpPr>
          <p:nvPr/>
        </p:nvCxnSpPr>
        <p:spPr>
          <a:xfrm flipV="1">
            <a:off x="8221047" y="4076386"/>
            <a:ext cx="865771" cy="380084"/>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2BBF02A-86A1-4DCC-8673-B621820142D5}"/>
              </a:ext>
            </a:extLst>
          </p:cNvPr>
          <p:cNvCxnSpPr>
            <a:cxnSpLocks/>
            <a:stCxn id="191" idx="7"/>
            <a:endCxn id="148" idx="2"/>
          </p:cNvCxnSpPr>
          <p:nvPr/>
        </p:nvCxnSpPr>
        <p:spPr>
          <a:xfrm flipV="1">
            <a:off x="4815654" y="3146756"/>
            <a:ext cx="725677" cy="1260118"/>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002281B-5F25-4117-9D6C-99D48817FE36}"/>
              </a:ext>
            </a:extLst>
          </p:cNvPr>
          <p:cNvCxnSpPr>
            <a:cxnSpLocks/>
            <a:stCxn id="191" idx="1"/>
          </p:cNvCxnSpPr>
          <p:nvPr/>
        </p:nvCxnSpPr>
        <p:spPr>
          <a:xfrm flipH="1" flipV="1">
            <a:off x="3955774" y="2929104"/>
            <a:ext cx="730564" cy="1482278"/>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5D93CCC7-298E-47AA-8517-8D13C7444242}"/>
              </a:ext>
            </a:extLst>
          </p:cNvPr>
          <p:cNvCxnSpPr/>
          <p:nvPr/>
        </p:nvCxnSpPr>
        <p:spPr>
          <a:xfrm>
            <a:off x="7330488" y="2867773"/>
            <a:ext cx="1726662"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6B110342-45C5-4BE0-9408-A35C240B0D7D}"/>
              </a:ext>
            </a:extLst>
          </p:cNvPr>
          <p:cNvCxnSpPr>
            <a:cxnSpLocks/>
            <a:endCxn id="161" idx="2"/>
          </p:cNvCxnSpPr>
          <p:nvPr/>
        </p:nvCxnSpPr>
        <p:spPr>
          <a:xfrm flipV="1">
            <a:off x="9006648" y="2260074"/>
            <a:ext cx="777969" cy="620311"/>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FB6FC0B3-806B-4D41-827F-81AC807B74D4}"/>
              </a:ext>
            </a:extLst>
          </p:cNvPr>
          <p:cNvCxnSpPr>
            <a:stCxn id="161" idx="6"/>
          </p:cNvCxnSpPr>
          <p:nvPr/>
        </p:nvCxnSpPr>
        <p:spPr>
          <a:xfrm>
            <a:off x="9967497" y="2260074"/>
            <a:ext cx="817704" cy="355905"/>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8440305F-0FBE-4718-AE0A-68FE440B8BD3}"/>
              </a:ext>
            </a:extLst>
          </p:cNvPr>
          <p:cNvCxnSpPr/>
          <p:nvPr/>
        </p:nvCxnSpPr>
        <p:spPr>
          <a:xfrm>
            <a:off x="10798614" y="2585598"/>
            <a:ext cx="855265"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C0E9ADB-DB9B-48D4-9D19-A5F211A7FFB4}"/>
              </a:ext>
            </a:extLst>
          </p:cNvPr>
          <p:cNvCxnSpPr>
            <a:cxnSpLocks/>
            <a:stCxn id="192" idx="6"/>
            <a:endCxn id="193" idx="2"/>
          </p:cNvCxnSpPr>
          <p:nvPr/>
        </p:nvCxnSpPr>
        <p:spPr>
          <a:xfrm flipV="1">
            <a:off x="8247796" y="4476040"/>
            <a:ext cx="669398" cy="310804"/>
          </a:xfrm>
          <a:prstGeom prst="line">
            <a:avLst/>
          </a:prstGeom>
          <a:ln w="28575">
            <a:solidFill>
              <a:srgbClr val="FFCCFF"/>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F1782987-5A37-4940-A4F5-A60D3F5DBC95}"/>
              </a:ext>
            </a:extLst>
          </p:cNvPr>
          <p:cNvCxnSpPr>
            <a:cxnSpLocks/>
            <a:stCxn id="193" idx="7"/>
            <a:endCxn id="194" idx="3"/>
          </p:cNvCxnSpPr>
          <p:nvPr/>
        </p:nvCxnSpPr>
        <p:spPr>
          <a:xfrm flipV="1">
            <a:off x="9073292" y="3872973"/>
            <a:ext cx="738107" cy="538409"/>
          </a:xfrm>
          <a:prstGeom prst="line">
            <a:avLst/>
          </a:prstGeom>
          <a:ln w="28575">
            <a:solidFill>
              <a:srgbClr val="FFCCFF"/>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7A95F158-CF83-4929-86ED-A5B70E7A3F2C}"/>
              </a:ext>
            </a:extLst>
          </p:cNvPr>
          <p:cNvCxnSpPr>
            <a:endCxn id="195" idx="1"/>
          </p:cNvCxnSpPr>
          <p:nvPr/>
        </p:nvCxnSpPr>
        <p:spPr>
          <a:xfrm flipV="1">
            <a:off x="9912379" y="2803115"/>
            <a:ext cx="762408" cy="1033389"/>
          </a:xfrm>
          <a:prstGeom prst="line">
            <a:avLst/>
          </a:prstGeom>
          <a:ln w="28575">
            <a:solidFill>
              <a:srgbClr val="FFCCFF"/>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47F370F9-680C-4ABC-A0C0-734C09BD7FC7}"/>
              </a:ext>
            </a:extLst>
          </p:cNvPr>
          <p:cNvCxnSpPr/>
          <p:nvPr/>
        </p:nvCxnSpPr>
        <p:spPr>
          <a:xfrm flipH="1">
            <a:off x="10798614" y="2921856"/>
            <a:ext cx="855265" cy="0"/>
          </a:xfrm>
          <a:prstGeom prst="line">
            <a:avLst/>
          </a:prstGeom>
          <a:ln w="28575">
            <a:solidFill>
              <a:srgbClr val="FFCCFF"/>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57B6493-4213-4EF1-8F3D-F0DAF2A40259}"/>
              </a:ext>
            </a:extLst>
          </p:cNvPr>
          <p:cNvCxnSpPr>
            <a:cxnSpLocks/>
            <a:stCxn id="202" idx="6"/>
            <a:endCxn id="203" idx="2"/>
          </p:cNvCxnSpPr>
          <p:nvPr/>
        </p:nvCxnSpPr>
        <p:spPr>
          <a:xfrm flipV="1">
            <a:off x="9967497" y="4141044"/>
            <a:ext cx="680508" cy="334996"/>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F10907EA-5031-45F7-8C9E-B382A99611BC}"/>
              </a:ext>
            </a:extLst>
          </p:cNvPr>
          <p:cNvCxnSpPr>
            <a:cxnSpLocks/>
          </p:cNvCxnSpPr>
          <p:nvPr/>
        </p:nvCxnSpPr>
        <p:spPr>
          <a:xfrm flipV="1">
            <a:off x="9057150" y="2862922"/>
            <a:ext cx="791435" cy="33906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C54FD00-CB08-C847-FC31-588F7890C9B7}"/>
              </a:ext>
            </a:extLst>
          </p:cNvPr>
          <p:cNvSpPr txBox="1"/>
          <p:nvPr/>
        </p:nvSpPr>
        <p:spPr>
          <a:xfrm>
            <a:off x="11721314" y="6436348"/>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ITC Franklin Gothic Std Book"/>
              </a:rPr>
              <a:t>28</a:t>
            </a:r>
          </a:p>
        </p:txBody>
      </p:sp>
      <p:sp>
        <p:nvSpPr>
          <p:cNvPr id="6" name="Arrow: Down 5">
            <a:extLst>
              <a:ext uri="{FF2B5EF4-FFF2-40B4-BE49-F238E27FC236}">
                <a16:creationId xmlns:a16="http://schemas.microsoft.com/office/drawing/2014/main" id="{A43EC104-4000-BFFD-9055-F5302437513D}"/>
              </a:ext>
            </a:extLst>
          </p:cNvPr>
          <p:cNvSpPr/>
          <p:nvPr/>
        </p:nvSpPr>
        <p:spPr>
          <a:xfrm rot="2191201" flipV="1">
            <a:off x="7151633" y="5147195"/>
            <a:ext cx="808614" cy="1120918"/>
          </a:xfrm>
          <a:prstGeom prst="downArrow">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7323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D51888-B85D-F8AD-46CC-7C3A17FEC939}"/>
              </a:ext>
            </a:extLst>
          </p:cNvPr>
          <p:cNvSpPr txBox="1"/>
          <p:nvPr/>
        </p:nvSpPr>
        <p:spPr>
          <a:xfrm>
            <a:off x="0" y="2663861"/>
            <a:ext cx="12192000" cy="769441"/>
          </a:xfrm>
          <a:prstGeom prst="rect">
            <a:avLst/>
          </a:prstGeom>
          <a:noFill/>
        </p:spPr>
        <p:txBody>
          <a:bodyPr wrap="square" rtlCol="0">
            <a:spAutoFit/>
          </a:bodyPr>
          <a:lstStyle/>
          <a:p>
            <a:pPr marL="0" lvl="1" algn="ctr" defTabSz="914400">
              <a:spcBef>
                <a:spcPts val="1000"/>
              </a:spcBef>
            </a:pPr>
            <a:r>
              <a:rPr lang="en-US" sz="4400" b="1">
                <a:solidFill>
                  <a:srgbClr val="002060"/>
                </a:solidFill>
                <a:latin typeface="ITC Franklin Gothic Std Book"/>
              </a:rPr>
              <a:t>Conclusion</a:t>
            </a:r>
          </a:p>
        </p:txBody>
      </p:sp>
    </p:spTree>
    <p:extLst>
      <p:ext uri="{BB962C8B-B14F-4D97-AF65-F5344CB8AC3E}">
        <p14:creationId xmlns:p14="http://schemas.microsoft.com/office/powerpoint/2010/main" val="2578580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7038" y="233363"/>
            <a:ext cx="11764962" cy="646112"/>
          </a:xfrm>
          <a:prstGeom prst="rect">
            <a:avLst/>
          </a:prstGeom>
        </p:spPr>
        <p:txBody>
          <a:bodyPr/>
          <a:lstStyle/>
          <a:p>
            <a:pPr algn="ctr"/>
            <a:r>
              <a:rPr lang="en-US" b="1">
                <a:solidFill>
                  <a:srgbClr val="002060"/>
                </a:solidFill>
                <a:latin typeface="ITC Franklin Gothic Std Book" panose="020B0504030503020204" pitchFamily="34" charset="0"/>
              </a:rPr>
              <a:t>Impact of Work</a:t>
            </a:r>
          </a:p>
        </p:txBody>
      </p:sp>
      <p:sp>
        <p:nvSpPr>
          <p:cNvPr id="3" name="Content Placeholder 2"/>
          <p:cNvSpPr>
            <a:spLocks noGrp="1"/>
          </p:cNvSpPr>
          <p:nvPr>
            <p:ph idx="4294967295"/>
          </p:nvPr>
        </p:nvSpPr>
        <p:spPr>
          <a:xfrm>
            <a:off x="734992" y="1344835"/>
            <a:ext cx="10986322" cy="4315185"/>
          </a:xfrm>
          <a:prstGeom prst="rect">
            <a:avLst/>
          </a:prstGeom>
        </p:spPr>
        <p:txBody>
          <a:bodyPr lIns="91440" tIns="45720" rIns="91440" bIns="45720" anchor="t">
            <a:normAutofit fontScale="25000" lnSpcReduction="20000"/>
          </a:bodyPr>
          <a:lstStyle/>
          <a:p>
            <a:pPr marL="0" indent="0">
              <a:lnSpc>
                <a:spcPct val="150000"/>
              </a:lnSpc>
              <a:buNone/>
            </a:pPr>
            <a:r>
              <a:rPr lang="en-US" sz="11200">
                <a:solidFill>
                  <a:srgbClr val="002060"/>
                </a:solidFill>
                <a:latin typeface="ITC Franklin Gothic Std Book"/>
              </a:rPr>
              <a:t>The </a:t>
            </a:r>
            <a:r>
              <a:rPr lang="en-US" sz="11200" b="1">
                <a:solidFill>
                  <a:srgbClr val="002060"/>
                </a:solidFill>
                <a:latin typeface="ITC Franklin Gothic Std Book"/>
              </a:rPr>
              <a:t>benefits and uses of this research </a:t>
            </a:r>
            <a:r>
              <a:rPr lang="en-US" sz="11200">
                <a:solidFill>
                  <a:srgbClr val="002060"/>
                </a:solidFill>
                <a:latin typeface="ITC Franklin Gothic Std Book"/>
              </a:rPr>
              <a:t>include the ability to:</a:t>
            </a:r>
          </a:p>
          <a:p>
            <a:pPr lvl="1">
              <a:lnSpc>
                <a:spcPct val="150000"/>
              </a:lnSpc>
            </a:pPr>
            <a:r>
              <a:rPr lang="en-US" sz="11200">
                <a:solidFill>
                  <a:srgbClr val="002060"/>
                </a:solidFill>
                <a:latin typeface="ITC Franklin Gothic Std Book"/>
              </a:rPr>
              <a:t>Identify directionality and impacts from public support for research and innovation</a:t>
            </a:r>
          </a:p>
          <a:p>
            <a:pPr lvl="1">
              <a:lnSpc>
                <a:spcPct val="150000"/>
              </a:lnSpc>
            </a:pPr>
            <a:r>
              <a:rPr lang="en-US" sz="11200">
                <a:solidFill>
                  <a:srgbClr val="002060"/>
                </a:solidFill>
                <a:latin typeface="ITC Franklin Gothic Std Book"/>
              </a:rPr>
              <a:t>Inform R&amp;D activities in current high priority areas with focus on resilience to shocks, e.g., pandemics</a:t>
            </a:r>
          </a:p>
          <a:p>
            <a:pPr lvl="1">
              <a:lnSpc>
                <a:spcPct val="150000"/>
              </a:lnSpc>
            </a:pPr>
            <a:r>
              <a:rPr lang="en-US" sz="11200">
                <a:solidFill>
                  <a:srgbClr val="002060"/>
                </a:solidFill>
                <a:latin typeface="ITC Franklin Gothic Std Book"/>
              </a:rPr>
              <a:t>Discover data and develop new tools for STI policies</a:t>
            </a:r>
          </a:p>
          <a:p>
            <a:pPr lvl="1">
              <a:lnSpc>
                <a:spcPct val="150000"/>
              </a:lnSpc>
            </a:pPr>
            <a:r>
              <a:rPr lang="en-US" sz="11200">
                <a:solidFill>
                  <a:srgbClr val="002060"/>
                </a:solidFill>
                <a:latin typeface="ITC Franklin Gothic Std Book"/>
              </a:rPr>
              <a:t>Tailor advice to policymakers about R&amp;D funding priorities</a:t>
            </a:r>
            <a:endParaRPr lang="en-US" sz="1600">
              <a:solidFill>
                <a:srgbClr val="002060"/>
              </a:solidFill>
              <a:latin typeface="ITC Franklin Gothic Std Book"/>
            </a:endParaRPr>
          </a:p>
        </p:txBody>
      </p:sp>
      <p:sp>
        <p:nvSpPr>
          <p:cNvPr id="5" name="TextBox 4">
            <a:extLst>
              <a:ext uri="{FF2B5EF4-FFF2-40B4-BE49-F238E27FC236}">
                <a16:creationId xmlns:a16="http://schemas.microsoft.com/office/drawing/2014/main" id="{91259CCD-2D95-0F4F-9C98-C3FF318A2BBA}"/>
              </a:ext>
            </a:extLst>
          </p:cNvPr>
          <p:cNvSpPr txBox="1"/>
          <p:nvPr/>
        </p:nvSpPr>
        <p:spPr>
          <a:xfrm>
            <a:off x="11721314" y="6436348"/>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ITC Franklin Gothic Std Book"/>
              </a:rPr>
              <a:t>3</a:t>
            </a:r>
          </a:p>
        </p:txBody>
      </p:sp>
      <p:sp>
        <p:nvSpPr>
          <p:cNvPr id="6" name="TextBox 5"/>
          <p:cNvSpPr txBox="1"/>
          <p:nvPr/>
        </p:nvSpPr>
        <p:spPr>
          <a:xfrm>
            <a:off x="195212" y="5956011"/>
            <a:ext cx="11727950" cy="849592"/>
          </a:xfrm>
          <a:prstGeom prst="rect">
            <a:avLst/>
          </a:prstGeom>
          <a:noFill/>
        </p:spPr>
        <p:txBody>
          <a:bodyPr wrap="square" rtlCol="0">
            <a:spAutoFit/>
          </a:bodyPr>
          <a:lstStyle/>
          <a:p>
            <a:pPr>
              <a:lnSpc>
                <a:spcPct val="120000"/>
              </a:lnSpc>
            </a:pPr>
            <a:r>
              <a:rPr lang="en-US" sz="1400">
                <a:solidFill>
                  <a:srgbClr val="002060"/>
                </a:solidFill>
                <a:latin typeface="ITC Franklin Gothic Std Book"/>
              </a:rPr>
              <a:t>Adapted from OECD. (2021). Working Party of National Experts on Science and Technology Indicators Establishment of an OECD Expert Group on the Management and Analysis of R&amp;D and Innovation Administrative Data (MARIAD). Organization for Economic Development (OECD), Directorate for Science, Technology, and Innovation, Committee for Scientific and Technological Policy.</a:t>
            </a:r>
            <a:endParaRPr lang="en-US" sz="1400">
              <a:solidFill>
                <a:srgbClr val="002060"/>
              </a:solidFill>
              <a:latin typeface="ITC Franklin Gothic Std Book" panose="020B0504030503020204" pitchFamily="34" charset="0"/>
            </a:endParaRPr>
          </a:p>
        </p:txBody>
      </p:sp>
    </p:spTree>
    <p:extLst>
      <p:ext uri="{BB962C8B-B14F-4D97-AF65-F5344CB8AC3E}">
        <p14:creationId xmlns:p14="http://schemas.microsoft.com/office/powerpoint/2010/main" val="16536806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7038" y="233363"/>
            <a:ext cx="11764962" cy="646112"/>
          </a:xfrm>
          <a:prstGeom prst="rect">
            <a:avLst/>
          </a:prstGeom>
        </p:spPr>
        <p:txBody>
          <a:bodyPr lIns="91440" tIns="45720" rIns="91440" bIns="45720" anchor="t"/>
          <a:lstStyle/>
          <a:p>
            <a:pPr algn="ctr"/>
            <a:r>
              <a:rPr lang="en-US" b="1">
                <a:solidFill>
                  <a:srgbClr val="002060"/>
                </a:solidFill>
                <a:latin typeface="ITC Franklin Gothic Std Book"/>
              </a:rPr>
              <a:t>Next Steps and Conclusions</a:t>
            </a:r>
            <a:endParaRPr lang="en-US"/>
          </a:p>
        </p:txBody>
      </p:sp>
      <p:sp>
        <p:nvSpPr>
          <p:cNvPr id="3" name="Content Placeholder 2"/>
          <p:cNvSpPr>
            <a:spLocks noGrp="1"/>
          </p:cNvSpPr>
          <p:nvPr>
            <p:ph idx="4294967295"/>
          </p:nvPr>
        </p:nvSpPr>
        <p:spPr>
          <a:xfrm>
            <a:off x="491957" y="1239618"/>
            <a:ext cx="11273334" cy="5103298"/>
          </a:xfrm>
          <a:prstGeom prst="rect">
            <a:avLst/>
          </a:prstGeom>
        </p:spPr>
        <p:txBody>
          <a:bodyPr lIns="91440" tIns="45720" rIns="91440" bIns="45720" anchor="t">
            <a:noAutofit/>
          </a:bodyPr>
          <a:lstStyle/>
          <a:p>
            <a:pPr marL="0" indent="0">
              <a:lnSpc>
                <a:spcPct val="120000"/>
              </a:lnSpc>
              <a:buNone/>
            </a:pPr>
            <a:r>
              <a:rPr lang="en-US" sz="2400" b="1">
                <a:solidFill>
                  <a:srgbClr val="002060"/>
                </a:solidFill>
                <a:latin typeface="ITC Franklin Gothic Std Book"/>
              </a:rPr>
              <a:t>Next Steps</a:t>
            </a:r>
            <a:endParaRPr lang="en-US" b="1"/>
          </a:p>
          <a:p>
            <a:pPr lvl="1">
              <a:lnSpc>
                <a:spcPct val="120000"/>
              </a:lnSpc>
            </a:pPr>
            <a:r>
              <a:rPr lang="en-US" sz="2000">
                <a:solidFill>
                  <a:srgbClr val="002060"/>
                </a:solidFill>
                <a:latin typeface="ITC Franklin Gothic Std Book"/>
              </a:rPr>
              <a:t>We will need to pull administrative data directly from funding agencies in the future.  Federal </a:t>
            </a:r>
            <a:r>
              <a:rPr lang="en-US" sz="2000" err="1">
                <a:solidFill>
                  <a:srgbClr val="002060"/>
                </a:solidFill>
                <a:latin typeface="ITC Franklin Gothic Std Book"/>
              </a:rPr>
              <a:t>RePORTER</a:t>
            </a:r>
            <a:r>
              <a:rPr lang="en-US" sz="2000">
                <a:solidFill>
                  <a:srgbClr val="002060"/>
                </a:solidFill>
                <a:latin typeface="ITC Franklin Gothic Std Book"/>
              </a:rPr>
              <a:t> was retired on March</a:t>
            </a:r>
            <a:r>
              <a:rPr lang="en-US" sz="2000">
                <a:solidFill>
                  <a:srgbClr val="002060"/>
                </a:solidFill>
                <a:latin typeface="ITC Franklin Gothic Std Book"/>
                <a:ea typeface="+mn-lt"/>
                <a:cs typeface="+mn-lt"/>
              </a:rPr>
              <a:t> 1, 2022.</a:t>
            </a:r>
            <a:r>
              <a:rPr lang="en-US" sz="2000">
                <a:solidFill>
                  <a:srgbClr val="002060"/>
                </a:solidFill>
                <a:ea typeface="+mn-lt"/>
                <a:cs typeface="+mn-lt"/>
              </a:rPr>
              <a:t>  </a:t>
            </a:r>
          </a:p>
          <a:p>
            <a:pPr lvl="1">
              <a:lnSpc>
                <a:spcPct val="120000"/>
              </a:lnSpc>
            </a:pPr>
            <a:r>
              <a:rPr lang="en-US" sz="2000">
                <a:solidFill>
                  <a:srgbClr val="002060"/>
                </a:solidFill>
                <a:latin typeface="ITC Franklin Gothic Std Book"/>
              </a:rPr>
              <a:t>Complete case studies on other areas of interest such as bioeconomy.</a:t>
            </a:r>
            <a:endParaRPr lang="en-US"/>
          </a:p>
          <a:p>
            <a:pPr lvl="1">
              <a:lnSpc>
                <a:spcPct val="120000"/>
              </a:lnSpc>
            </a:pPr>
            <a:r>
              <a:rPr lang="en-US" sz="2000">
                <a:solidFill>
                  <a:srgbClr val="002060"/>
                </a:solidFill>
                <a:latin typeface="ITC Franklin Gothic Std Book"/>
              </a:rPr>
              <a:t>Learn how to use dynamic topic models to assess when topics appear/disappear over time.</a:t>
            </a:r>
            <a:endParaRPr lang="en-US" sz="2000">
              <a:solidFill>
                <a:srgbClr val="002060"/>
              </a:solidFill>
              <a:latin typeface="ITC Franklin Gothic Std Book" panose="020B0504030503020204" pitchFamily="34" charset="0"/>
            </a:endParaRPr>
          </a:p>
          <a:p>
            <a:pPr lvl="1">
              <a:lnSpc>
                <a:spcPct val="120000"/>
              </a:lnSpc>
            </a:pPr>
            <a:endParaRPr lang="en-US" sz="2000">
              <a:solidFill>
                <a:srgbClr val="002060"/>
              </a:solidFill>
              <a:latin typeface="ITC Franklin Gothic Std Book" panose="020B0504030503020204" pitchFamily="34" charset="0"/>
            </a:endParaRPr>
          </a:p>
          <a:p>
            <a:pPr marL="0" lvl="1" indent="0">
              <a:lnSpc>
                <a:spcPct val="120000"/>
              </a:lnSpc>
              <a:buNone/>
            </a:pPr>
            <a:r>
              <a:rPr lang="en-US" b="1">
                <a:solidFill>
                  <a:srgbClr val="002060"/>
                </a:solidFill>
                <a:latin typeface="ITC Franklin Gothic Std Book"/>
              </a:rPr>
              <a:t>Conclusions</a:t>
            </a:r>
            <a:endParaRPr lang="en-US" b="1">
              <a:solidFill>
                <a:srgbClr val="002060"/>
              </a:solidFill>
              <a:latin typeface="ITC Franklin Gothic Std Book" panose="020B0504030503020204" pitchFamily="34" charset="0"/>
            </a:endParaRPr>
          </a:p>
          <a:p>
            <a:pPr marL="800100" lvl="2" indent="-342900">
              <a:lnSpc>
                <a:spcPct val="120000"/>
              </a:lnSpc>
            </a:pPr>
            <a:r>
              <a:rPr lang="en-US">
                <a:solidFill>
                  <a:srgbClr val="002060"/>
                </a:solidFill>
                <a:latin typeface="ITC Franklin Gothic Std Book"/>
              </a:rPr>
              <a:t>Administrative data can be used to identify broad R&amp;D topics and their trends, in addition to topics and trends around particular themes.</a:t>
            </a:r>
            <a:endParaRPr lang="en-US">
              <a:solidFill>
                <a:srgbClr val="002060"/>
              </a:solidFill>
              <a:latin typeface="ITC Franklin Gothic Std Book" panose="020B0504030503020204" pitchFamily="34" charset="0"/>
            </a:endParaRPr>
          </a:p>
          <a:p>
            <a:pPr marL="1257300" lvl="3" indent="-342900">
              <a:lnSpc>
                <a:spcPct val="120000"/>
              </a:lnSpc>
            </a:pPr>
            <a:r>
              <a:rPr lang="en-US">
                <a:solidFill>
                  <a:srgbClr val="002060"/>
                </a:solidFill>
                <a:latin typeface="ITC Franklin Gothic Std Book"/>
              </a:rPr>
              <a:t>We can use this information to supplement information gathered from NCSES surveys on federal R&amp;D funding.</a:t>
            </a:r>
          </a:p>
          <a:p>
            <a:pPr marL="800100" lvl="2" indent="-342900">
              <a:lnSpc>
                <a:spcPct val="120000"/>
              </a:lnSpc>
            </a:pPr>
            <a:r>
              <a:rPr lang="en-US">
                <a:solidFill>
                  <a:srgbClr val="002060"/>
                </a:solidFill>
                <a:latin typeface="ITC Franklin Gothic Std Book"/>
              </a:rPr>
              <a:t>Static and dynamic topic models can be used to detect R&amp;D trends over time.</a:t>
            </a:r>
            <a:endParaRPr lang="en-US">
              <a:solidFill>
                <a:srgbClr val="002060"/>
              </a:solidFill>
              <a:latin typeface="ITC Franklin Gothic Std Book" panose="020B0504030503020204" pitchFamily="34" charset="0"/>
            </a:endParaRPr>
          </a:p>
          <a:p>
            <a:pPr marL="1257300" lvl="3" indent="-342900">
              <a:lnSpc>
                <a:spcPct val="120000"/>
              </a:lnSpc>
            </a:pPr>
            <a:endParaRPr lang="en-US">
              <a:solidFill>
                <a:srgbClr val="002060"/>
              </a:solidFill>
              <a:latin typeface="ITC Franklin Gothic Std Book" panose="020B0504030503020204" pitchFamily="34" charset="0"/>
            </a:endParaRPr>
          </a:p>
          <a:p>
            <a:pPr marL="0" indent="0">
              <a:lnSpc>
                <a:spcPct val="120000"/>
              </a:lnSpc>
              <a:buNone/>
            </a:pPr>
            <a:endParaRPr lang="en-US">
              <a:solidFill>
                <a:srgbClr val="002060"/>
              </a:solidFill>
              <a:latin typeface="ITC Franklin Gothic Std Book" panose="020B0504030503020204" pitchFamily="34" charset="0"/>
            </a:endParaRPr>
          </a:p>
        </p:txBody>
      </p:sp>
      <p:sp>
        <p:nvSpPr>
          <p:cNvPr id="4" name="TextBox 3">
            <a:extLst>
              <a:ext uri="{FF2B5EF4-FFF2-40B4-BE49-F238E27FC236}">
                <a16:creationId xmlns:a16="http://schemas.microsoft.com/office/drawing/2014/main" id="{AA61E51B-D82C-5547-9AF9-936A804DEF26}"/>
              </a:ext>
            </a:extLst>
          </p:cNvPr>
          <p:cNvSpPr txBox="1"/>
          <p:nvPr/>
        </p:nvSpPr>
        <p:spPr>
          <a:xfrm>
            <a:off x="11721314" y="6436348"/>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ITC Franklin Gothic Std Book"/>
              </a:rPr>
              <a:t>29</a:t>
            </a:r>
          </a:p>
        </p:txBody>
      </p:sp>
    </p:spTree>
    <p:extLst>
      <p:ext uri="{BB962C8B-B14F-4D97-AF65-F5344CB8AC3E}">
        <p14:creationId xmlns:p14="http://schemas.microsoft.com/office/powerpoint/2010/main" val="25313175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3873" y="193675"/>
            <a:ext cx="11764962" cy="644525"/>
          </a:xfrm>
          <a:prstGeom prst="rect">
            <a:avLst/>
          </a:prstGeom>
        </p:spPr>
        <p:txBody>
          <a:bodyPr/>
          <a:lstStyle/>
          <a:p>
            <a:pPr algn="ctr"/>
            <a:r>
              <a:rPr lang="en-US" b="1">
                <a:solidFill>
                  <a:srgbClr val="002060"/>
                </a:solidFill>
                <a:latin typeface="ITC Franklin Gothic Std Book" panose="020B0504030503020204" pitchFamily="34" charset="0"/>
              </a:rPr>
              <a:t>References</a:t>
            </a:r>
          </a:p>
        </p:txBody>
      </p:sp>
      <p:sp>
        <p:nvSpPr>
          <p:cNvPr id="4" name="Content Placeholder 2">
            <a:extLst>
              <a:ext uri="{FF2B5EF4-FFF2-40B4-BE49-F238E27FC236}">
                <a16:creationId xmlns:a16="http://schemas.microsoft.com/office/drawing/2014/main" id="{EA3020C8-8D1D-564F-A9B7-AD2A74B4BD45}"/>
              </a:ext>
            </a:extLst>
          </p:cNvPr>
          <p:cNvSpPr txBox="1">
            <a:spLocks/>
          </p:cNvSpPr>
          <p:nvPr/>
        </p:nvSpPr>
        <p:spPr>
          <a:xfrm>
            <a:off x="614851" y="1213615"/>
            <a:ext cx="11255621" cy="5025702"/>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pPr>
            <a:r>
              <a:rPr lang="en-US" sz="2400" err="1">
                <a:solidFill>
                  <a:srgbClr val="002060"/>
                </a:solidFill>
                <a:latin typeface="ITC Franklin Gothic Std Book"/>
              </a:rPr>
              <a:t>Deerwester</a:t>
            </a:r>
            <a:r>
              <a:rPr lang="en-US" sz="2400">
                <a:solidFill>
                  <a:srgbClr val="002060"/>
                </a:solidFill>
                <a:latin typeface="ITC Franklin Gothic Std Book"/>
              </a:rPr>
              <a:t>, S., </a:t>
            </a:r>
            <a:r>
              <a:rPr lang="en-US" sz="2400" err="1">
                <a:solidFill>
                  <a:srgbClr val="002060"/>
                </a:solidFill>
                <a:latin typeface="ITC Franklin Gothic Std Book"/>
              </a:rPr>
              <a:t>Dumais</a:t>
            </a:r>
            <a:r>
              <a:rPr lang="en-US" sz="2400">
                <a:solidFill>
                  <a:srgbClr val="002060"/>
                </a:solidFill>
                <a:latin typeface="ITC Franklin Gothic Std Book"/>
              </a:rPr>
              <a:t>, S., Furnas, G., </a:t>
            </a:r>
            <a:r>
              <a:rPr lang="en-US" sz="2400" err="1">
                <a:solidFill>
                  <a:srgbClr val="002060"/>
                </a:solidFill>
                <a:latin typeface="ITC Franklin Gothic Std Book"/>
              </a:rPr>
              <a:t>Landauer</a:t>
            </a:r>
            <a:r>
              <a:rPr lang="en-US" sz="2400">
                <a:solidFill>
                  <a:srgbClr val="002060"/>
                </a:solidFill>
                <a:latin typeface="ITC Franklin Gothic Std Book"/>
              </a:rPr>
              <a:t>, T., &amp; Harshman, R. (1990). Indexing by latent semantic analysis. Journal of the American Society for Information Science, 41(6), 391-407.</a:t>
            </a:r>
          </a:p>
          <a:p>
            <a:pPr>
              <a:lnSpc>
                <a:spcPct val="120000"/>
              </a:lnSpc>
            </a:pPr>
            <a:r>
              <a:rPr lang="en-US" sz="2400">
                <a:solidFill>
                  <a:srgbClr val="002060"/>
                </a:solidFill>
                <a:latin typeface="ITC Franklin Gothic Std Book"/>
                <a:cs typeface="Calibri"/>
              </a:rPr>
              <a:t>Devlin</a:t>
            </a:r>
            <a:r>
              <a:rPr lang="en-US" sz="2400">
                <a:solidFill>
                  <a:srgbClr val="002060"/>
                </a:solidFill>
                <a:latin typeface="ITC Franklin Gothic Std Book"/>
                <a:ea typeface="+mn-lt"/>
                <a:cs typeface="+mn-lt"/>
              </a:rPr>
              <a:t>, J., Chang, M. W., Lee, K., &amp; Toutanova, K. (2018). Bert: Pre-training of deep bidirectional transformers for language understanding. </a:t>
            </a:r>
            <a:r>
              <a:rPr lang="en-US" sz="2400" i="1" err="1">
                <a:solidFill>
                  <a:srgbClr val="002060"/>
                </a:solidFill>
                <a:latin typeface="ITC Franklin Gothic Std Book"/>
                <a:ea typeface="+mn-lt"/>
                <a:cs typeface="+mn-lt"/>
              </a:rPr>
              <a:t>arXiv</a:t>
            </a:r>
            <a:r>
              <a:rPr lang="en-US" sz="2400" i="1">
                <a:solidFill>
                  <a:srgbClr val="002060"/>
                </a:solidFill>
                <a:latin typeface="ITC Franklin Gothic Std Book"/>
                <a:ea typeface="+mn-lt"/>
                <a:cs typeface="+mn-lt"/>
              </a:rPr>
              <a:t> preprint arXiv:1810.04805</a:t>
            </a:r>
            <a:r>
              <a:rPr lang="en-US" sz="2400">
                <a:solidFill>
                  <a:srgbClr val="002060"/>
                </a:solidFill>
                <a:latin typeface="ITC Franklin Gothic Std Book"/>
                <a:ea typeface="+mn-lt"/>
                <a:cs typeface="+mn-lt"/>
              </a:rPr>
              <a:t>.</a:t>
            </a:r>
          </a:p>
          <a:p>
            <a:pPr>
              <a:lnSpc>
                <a:spcPct val="120000"/>
              </a:lnSpc>
            </a:pPr>
            <a:r>
              <a:rPr lang="en-US" sz="2400">
                <a:solidFill>
                  <a:srgbClr val="002060"/>
                </a:solidFill>
                <a:latin typeface="ITC Franklin Gothic Std Book"/>
                <a:ea typeface="+mn-lt"/>
                <a:cs typeface="+mn-lt"/>
              </a:rPr>
              <a:t>Greene, D., &amp; Cross, J. P. (2017). Exploring the political agenda of the European parliament using a dynamic topic modeling approach. Political Analysis, 25(1), 77-94.​</a:t>
            </a:r>
          </a:p>
          <a:p>
            <a:pPr>
              <a:lnSpc>
                <a:spcPct val="120000"/>
              </a:lnSpc>
            </a:pPr>
            <a:r>
              <a:rPr lang="en-US" sz="2400">
                <a:solidFill>
                  <a:srgbClr val="002060"/>
                </a:solidFill>
                <a:latin typeface="ITC Franklin Gothic Std Book"/>
              </a:rPr>
              <a:t>Griffiths, T., &amp; </a:t>
            </a:r>
            <a:r>
              <a:rPr lang="en-US" sz="2400" err="1">
                <a:solidFill>
                  <a:srgbClr val="002060"/>
                </a:solidFill>
                <a:latin typeface="ITC Franklin Gothic Std Book"/>
              </a:rPr>
              <a:t>Steyvers</a:t>
            </a:r>
            <a:r>
              <a:rPr lang="en-US" sz="2400">
                <a:solidFill>
                  <a:srgbClr val="002060"/>
                </a:solidFill>
                <a:latin typeface="ITC Franklin Gothic Std Book"/>
              </a:rPr>
              <a:t>, M. (2004). Finding scientific topics. Proceedings of the National Academy of Sciences, USA, 101(1), 5228-35. </a:t>
            </a:r>
            <a:r>
              <a:rPr lang="en-US" sz="2400">
                <a:solidFill>
                  <a:srgbClr val="002060"/>
                </a:solidFill>
                <a:latin typeface="ITC Franklin Gothic Std Book"/>
                <a:hlinkClick r:id="rId3"/>
              </a:rPr>
              <a:t>https://doi.org/10.1073/pnas.0307752101</a:t>
            </a:r>
            <a:r>
              <a:rPr lang="en-US" sz="2400">
                <a:solidFill>
                  <a:srgbClr val="002060"/>
                </a:solidFill>
                <a:latin typeface="ITC Franklin Gothic Std Book"/>
              </a:rPr>
              <a:t>. </a:t>
            </a:r>
          </a:p>
          <a:p>
            <a:pPr>
              <a:lnSpc>
                <a:spcPct val="120000"/>
              </a:lnSpc>
            </a:pPr>
            <a:r>
              <a:rPr lang="en-US" sz="2400">
                <a:solidFill>
                  <a:srgbClr val="002060"/>
                </a:solidFill>
                <a:latin typeface="ITC Franklin Gothic Std Book"/>
              </a:rPr>
              <a:t>Lee, D., &amp; Seung, H. (1999). Learning the parts of objects by non-negative matrix factorization. Nature, 401, 788-791.</a:t>
            </a:r>
          </a:p>
          <a:p>
            <a:pPr>
              <a:lnSpc>
                <a:spcPct val="120000"/>
              </a:lnSpc>
            </a:pPr>
            <a:r>
              <a:rPr lang="en-US" sz="2400">
                <a:solidFill>
                  <a:srgbClr val="002060"/>
                </a:solidFill>
                <a:latin typeface="ITC Franklin Gothic Std Book"/>
              </a:rPr>
              <a:t>OECD. (2021). Working Party of National Experts on Science and Technology Indicators Establishment of an OECD Expert Group on the Management and Analysis of R&amp;D and Innovation Administrative Data (MARIAD). Organization for Economic Development (OECD), Directorate for Science, Technology, and Innovation, Committee for Scientific and Technological Policy.</a:t>
            </a:r>
          </a:p>
          <a:p>
            <a:pPr marL="0" indent="0">
              <a:lnSpc>
                <a:spcPct val="120000"/>
              </a:lnSpc>
              <a:buNone/>
            </a:pPr>
            <a:endParaRPr lang="en-US" sz="2400">
              <a:solidFill>
                <a:srgbClr val="002060"/>
              </a:solidFill>
              <a:latin typeface="ITC Franklin Gothic Std Book" panose="020B0504030503020204" pitchFamily="34" charset="0"/>
            </a:endParaRPr>
          </a:p>
        </p:txBody>
      </p:sp>
      <p:sp>
        <p:nvSpPr>
          <p:cNvPr id="5" name="TextBox 4">
            <a:extLst>
              <a:ext uri="{FF2B5EF4-FFF2-40B4-BE49-F238E27FC236}">
                <a16:creationId xmlns:a16="http://schemas.microsoft.com/office/drawing/2014/main" id="{D8DA65F4-251A-8846-9CB2-B9D66ED84174}"/>
              </a:ext>
            </a:extLst>
          </p:cNvPr>
          <p:cNvSpPr txBox="1"/>
          <p:nvPr/>
        </p:nvSpPr>
        <p:spPr>
          <a:xfrm>
            <a:off x="11721314" y="6436348"/>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ITC Franklin Gothic Std Book"/>
              </a:rPr>
              <a:t>30</a:t>
            </a:r>
          </a:p>
        </p:txBody>
      </p:sp>
    </p:spTree>
    <p:extLst>
      <p:ext uri="{BB962C8B-B14F-4D97-AF65-F5344CB8AC3E}">
        <p14:creationId xmlns:p14="http://schemas.microsoft.com/office/powerpoint/2010/main" val="2166250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7038" y="233363"/>
            <a:ext cx="11764962" cy="646112"/>
          </a:xfrm>
          <a:prstGeom prst="rect">
            <a:avLst/>
          </a:prstGeom>
        </p:spPr>
        <p:txBody>
          <a:bodyPr/>
          <a:lstStyle/>
          <a:p>
            <a:pPr algn="ctr"/>
            <a:r>
              <a:rPr lang="en-US" b="1">
                <a:solidFill>
                  <a:srgbClr val="002060"/>
                </a:solidFill>
                <a:latin typeface="ITC Franklin Gothic Std Book" panose="020B0504030503020204" pitchFamily="34" charset="0"/>
              </a:rPr>
              <a:t>Motivating Questions</a:t>
            </a:r>
          </a:p>
        </p:txBody>
      </p:sp>
      <p:sp>
        <p:nvSpPr>
          <p:cNvPr id="3" name="Content Placeholder 2"/>
          <p:cNvSpPr>
            <a:spLocks noGrp="1"/>
          </p:cNvSpPr>
          <p:nvPr>
            <p:ph idx="4294967295"/>
          </p:nvPr>
        </p:nvSpPr>
        <p:spPr>
          <a:xfrm>
            <a:off x="624641" y="1303309"/>
            <a:ext cx="11137568" cy="5081588"/>
          </a:xfrm>
          <a:prstGeom prst="rect">
            <a:avLst/>
          </a:prstGeom>
        </p:spPr>
        <p:txBody>
          <a:bodyPr lIns="91440" tIns="45720" rIns="91440" bIns="45720" anchor="t">
            <a:normAutofit/>
          </a:bodyPr>
          <a:lstStyle/>
          <a:p>
            <a:pPr>
              <a:lnSpc>
                <a:spcPct val="120000"/>
              </a:lnSpc>
            </a:pPr>
            <a:r>
              <a:rPr lang="en-US" b="1">
                <a:solidFill>
                  <a:srgbClr val="002060"/>
                </a:solidFill>
                <a:latin typeface="ITC Franklin Gothic Std Book"/>
              </a:rPr>
              <a:t>Can we use administrative data to supplement NCSES surveys to characterize federal funding for </a:t>
            </a:r>
            <a:r>
              <a:rPr lang="en-US" b="1" u="sng">
                <a:solidFill>
                  <a:srgbClr val="002060"/>
                </a:solidFill>
                <a:latin typeface="ITC Franklin Gothic Std Book"/>
              </a:rPr>
              <a:t>specific</a:t>
            </a:r>
            <a:r>
              <a:rPr lang="en-US" b="1">
                <a:solidFill>
                  <a:srgbClr val="002060"/>
                </a:solidFill>
                <a:latin typeface="ITC Franklin Gothic Std Book"/>
              </a:rPr>
              <a:t> research topics (e.g., artificial intelligence, COVID-19)?</a:t>
            </a:r>
            <a:endParaRPr lang="en-US">
              <a:solidFill>
                <a:srgbClr val="002060"/>
              </a:solidFill>
              <a:latin typeface="ITC Franklin Gothic Std Book" panose="020B0504030503020204" pitchFamily="34" charset="0"/>
            </a:endParaRPr>
          </a:p>
          <a:p>
            <a:pPr>
              <a:lnSpc>
                <a:spcPct val="120000"/>
              </a:lnSpc>
            </a:pPr>
            <a:r>
              <a:rPr lang="en-US">
                <a:solidFill>
                  <a:srgbClr val="002060"/>
                </a:solidFill>
                <a:latin typeface="ITC Franklin Gothic Std Book"/>
              </a:rPr>
              <a:t>Around 21% of all research and development (R&amp;D) funding in the United States is provided by the federal government</a:t>
            </a:r>
            <a:r>
              <a:rPr lang="en-US" baseline="30000">
                <a:solidFill>
                  <a:srgbClr val="002060"/>
                </a:solidFill>
                <a:latin typeface="ITC Franklin Gothic Std Book"/>
              </a:rPr>
              <a:t>1</a:t>
            </a:r>
          </a:p>
          <a:p>
            <a:pPr lvl="1">
              <a:lnSpc>
                <a:spcPct val="120000"/>
              </a:lnSpc>
            </a:pPr>
            <a:r>
              <a:rPr lang="en-US">
                <a:solidFill>
                  <a:srgbClr val="002060"/>
                </a:solidFill>
                <a:latin typeface="ITC Franklin Gothic Std Book"/>
              </a:rPr>
              <a:t>What specific research areas does this public funding support?</a:t>
            </a:r>
          </a:p>
          <a:p>
            <a:pPr>
              <a:lnSpc>
                <a:spcPct val="120000"/>
              </a:lnSpc>
            </a:pPr>
            <a:r>
              <a:rPr lang="en-US">
                <a:solidFill>
                  <a:srgbClr val="002060"/>
                </a:solidFill>
                <a:latin typeface="ITC Franklin Gothic Std Book"/>
              </a:rPr>
              <a:t>NCSES Federal Funds Survey and Federal Support Survey </a:t>
            </a:r>
            <a:endParaRPr lang="en-US">
              <a:solidFill>
                <a:srgbClr val="002060"/>
              </a:solidFill>
              <a:latin typeface="ITC Franklin Gothic Std Book" panose="020B0504030503020204" pitchFamily="34" charset="0"/>
            </a:endParaRPr>
          </a:p>
          <a:p>
            <a:pPr lvl="1">
              <a:lnSpc>
                <a:spcPct val="120000"/>
              </a:lnSpc>
            </a:pPr>
            <a:r>
              <a:rPr lang="en-US">
                <a:solidFill>
                  <a:srgbClr val="002060"/>
                </a:solidFill>
                <a:latin typeface="ITC Franklin Gothic Std Book"/>
              </a:rPr>
              <a:t>Provides information on funding by agency and broad research fields</a:t>
            </a:r>
          </a:p>
          <a:p>
            <a:pPr marL="971550" lvl="1" indent="-514350">
              <a:lnSpc>
                <a:spcPct val="120000"/>
              </a:lnSpc>
              <a:buAutoNum type="arabicPeriod"/>
            </a:pPr>
            <a:endParaRPr lang="en-US">
              <a:solidFill>
                <a:srgbClr val="002060"/>
              </a:solidFill>
              <a:latin typeface="ITC Franklin Gothic Std Book" panose="020B0504030503020204" pitchFamily="34" charset="0"/>
            </a:endParaRPr>
          </a:p>
          <a:p>
            <a:pPr marL="457200" lvl="1" indent="0">
              <a:lnSpc>
                <a:spcPct val="120000"/>
              </a:lnSpc>
              <a:buNone/>
            </a:pPr>
            <a:endParaRPr lang="en-US">
              <a:solidFill>
                <a:srgbClr val="002060"/>
              </a:solidFill>
              <a:latin typeface="ITC Franklin Gothic Std Book"/>
            </a:endParaRPr>
          </a:p>
          <a:p>
            <a:pPr marL="457200" lvl="1" indent="0">
              <a:lnSpc>
                <a:spcPct val="120000"/>
              </a:lnSpc>
              <a:buNone/>
            </a:pPr>
            <a:endParaRPr lang="en-US">
              <a:solidFill>
                <a:srgbClr val="002060"/>
              </a:solidFill>
              <a:latin typeface="ITC Franklin Gothic Std Book" panose="020B0504030503020204" pitchFamily="34" charset="0"/>
            </a:endParaRPr>
          </a:p>
          <a:p>
            <a:pPr marL="457200" lvl="1" indent="0">
              <a:lnSpc>
                <a:spcPct val="120000"/>
              </a:lnSpc>
              <a:buNone/>
            </a:pPr>
            <a:endParaRPr lang="en-US">
              <a:solidFill>
                <a:srgbClr val="002060"/>
              </a:solidFill>
              <a:latin typeface="ITC Franklin Gothic Std Book" panose="020B0504030503020204" pitchFamily="34" charset="0"/>
            </a:endParaRPr>
          </a:p>
          <a:p>
            <a:pPr marL="514350" indent="-514350">
              <a:lnSpc>
                <a:spcPct val="120000"/>
              </a:lnSpc>
              <a:buAutoNum type="arabicPeriod"/>
            </a:pPr>
            <a:endParaRPr lang="en-US">
              <a:solidFill>
                <a:srgbClr val="002060"/>
              </a:solidFill>
              <a:latin typeface="ITC Franklin Gothic Std Book" panose="020B0504030503020204" pitchFamily="34" charset="0"/>
            </a:endParaRPr>
          </a:p>
        </p:txBody>
      </p:sp>
      <p:sp>
        <p:nvSpPr>
          <p:cNvPr id="5" name="TextBox 4">
            <a:extLst>
              <a:ext uri="{FF2B5EF4-FFF2-40B4-BE49-F238E27FC236}">
                <a16:creationId xmlns:a16="http://schemas.microsoft.com/office/drawing/2014/main" id="{AB471758-8546-0A4D-BD66-D1DC0081775D}"/>
              </a:ext>
            </a:extLst>
          </p:cNvPr>
          <p:cNvSpPr txBox="1"/>
          <p:nvPr/>
        </p:nvSpPr>
        <p:spPr>
          <a:xfrm>
            <a:off x="11721314" y="6436348"/>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ITC Franklin Gothic Std Book"/>
              </a:rPr>
              <a:t>4</a:t>
            </a:r>
          </a:p>
        </p:txBody>
      </p:sp>
      <p:sp>
        <p:nvSpPr>
          <p:cNvPr id="4" name="TextBox 3"/>
          <p:cNvSpPr txBox="1"/>
          <p:nvPr/>
        </p:nvSpPr>
        <p:spPr>
          <a:xfrm>
            <a:off x="203754" y="6294478"/>
            <a:ext cx="11571804" cy="461665"/>
          </a:xfrm>
          <a:prstGeom prst="rect">
            <a:avLst/>
          </a:prstGeom>
          <a:noFill/>
        </p:spPr>
        <p:txBody>
          <a:bodyPr wrap="square" rtlCol="0">
            <a:spAutoFit/>
          </a:bodyPr>
          <a:lstStyle/>
          <a:p>
            <a:r>
              <a:rPr lang="en-US" sz="1200" baseline="30000">
                <a:solidFill>
                  <a:srgbClr val="002060"/>
                </a:solidFill>
                <a:latin typeface="ITC Franklin Gothic Std Book" panose="020B0504030503020204" pitchFamily="34" charset="0"/>
              </a:rPr>
              <a:t>1</a:t>
            </a:r>
            <a:r>
              <a:rPr lang="en-US" sz="1200">
                <a:solidFill>
                  <a:srgbClr val="002060"/>
                </a:solidFill>
                <a:latin typeface="ITC Franklin Gothic Std Book" panose="020B0504030503020204" pitchFamily="34" charset="0"/>
              </a:rPr>
              <a:t>Table 3; </a:t>
            </a:r>
            <a:r>
              <a:rPr lang="en-US" sz="1200" err="1">
                <a:solidFill>
                  <a:srgbClr val="002060"/>
                </a:solidFill>
                <a:latin typeface="ITC Franklin Gothic Std Book" panose="020B0504030503020204" pitchFamily="34" charset="0"/>
              </a:rPr>
              <a:t>Boroush</a:t>
            </a:r>
            <a:r>
              <a:rPr lang="en-US" sz="1200">
                <a:solidFill>
                  <a:srgbClr val="002060"/>
                </a:solidFill>
                <a:latin typeface="ITC Franklin Gothic Std Book" panose="020B0504030503020204" pitchFamily="34" charset="0"/>
              </a:rPr>
              <a:t> M; National Center for Science and Engineering Statistics (NCSES). 2021. U.S. R&amp;D Increased by $51 Billion in 2018, to $606 Billion; Estimate for 2019 Indicates a Further Rise to $656 Billion. NSF 21-324. Alexandria, VA: National Science Foundation. Available at </a:t>
            </a:r>
            <a:r>
              <a:rPr lang="en-US" sz="1200">
                <a:solidFill>
                  <a:srgbClr val="002060"/>
                </a:solidFill>
                <a:latin typeface="ITC Franklin Gothic Std Book" panose="020B0504030503020204" pitchFamily="34" charset="0"/>
                <a:hlinkClick r:id="rId3"/>
              </a:rPr>
              <a:t>https://ncses.nsf.gov/pubs/nsf21324/</a:t>
            </a:r>
            <a:r>
              <a:rPr lang="en-US" sz="1200">
                <a:solidFill>
                  <a:srgbClr val="002060"/>
                </a:solidFill>
                <a:latin typeface="ITC Franklin Gothic Std Book" panose="020B0504030503020204" pitchFamily="34" charset="0"/>
              </a:rPr>
              <a:t>.  </a:t>
            </a:r>
          </a:p>
        </p:txBody>
      </p:sp>
    </p:spTree>
    <p:extLst>
      <p:ext uri="{BB962C8B-B14F-4D97-AF65-F5344CB8AC3E}">
        <p14:creationId xmlns:p14="http://schemas.microsoft.com/office/powerpoint/2010/main" val="569944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D51888-B85D-F8AD-46CC-7C3A17FEC939}"/>
              </a:ext>
            </a:extLst>
          </p:cNvPr>
          <p:cNvSpPr txBox="1"/>
          <p:nvPr/>
        </p:nvSpPr>
        <p:spPr>
          <a:xfrm>
            <a:off x="-57975" y="2533291"/>
            <a:ext cx="12192000" cy="1574790"/>
          </a:xfrm>
          <a:prstGeom prst="rect">
            <a:avLst/>
          </a:prstGeom>
          <a:noFill/>
        </p:spPr>
        <p:txBody>
          <a:bodyPr wrap="square" lIns="91440" tIns="45720" rIns="91440" bIns="45720" rtlCol="0" anchor="t">
            <a:spAutoFit/>
          </a:bodyPr>
          <a:lstStyle/>
          <a:p>
            <a:pPr marL="0" lvl="1" algn="ctr" defTabSz="914400">
              <a:spcBef>
                <a:spcPts val="1000"/>
              </a:spcBef>
            </a:pPr>
            <a:r>
              <a:rPr lang="en-US" sz="4400" b="1">
                <a:solidFill>
                  <a:srgbClr val="002060"/>
                </a:solidFill>
                <a:latin typeface="ITC Franklin Gothic Std Book"/>
              </a:rPr>
              <a:t>Detecting R&amp;D Trends through </a:t>
            </a:r>
            <a:endParaRPr lang="en-US">
              <a:cs typeface="Calibri"/>
            </a:endParaRPr>
          </a:p>
          <a:p>
            <a:pPr marL="0" lvl="1" algn="ctr" defTabSz="914400">
              <a:spcBef>
                <a:spcPts val="1000"/>
              </a:spcBef>
            </a:pPr>
            <a:r>
              <a:rPr lang="en-US" sz="4400" b="1">
                <a:solidFill>
                  <a:srgbClr val="002060"/>
                </a:solidFill>
                <a:latin typeface="ITC Franklin Gothic Std Book"/>
              </a:rPr>
              <a:t>Static Topic Modeling</a:t>
            </a:r>
            <a:endParaRPr lang="en-US"/>
          </a:p>
        </p:txBody>
      </p:sp>
    </p:spTree>
    <p:extLst>
      <p:ext uri="{BB962C8B-B14F-4D97-AF65-F5344CB8AC3E}">
        <p14:creationId xmlns:p14="http://schemas.microsoft.com/office/powerpoint/2010/main" val="3064233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7038" y="286457"/>
            <a:ext cx="11764962" cy="646112"/>
          </a:xfrm>
          <a:prstGeom prst="rect">
            <a:avLst/>
          </a:prstGeom>
        </p:spPr>
        <p:txBody>
          <a:bodyPr/>
          <a:lstStyle/>
          <a:p>
            <a:pPr algn="ctr"/>
            <a:r>
              <a:rPr lang="en-US" b="1">
                <a:solidFill>
                  <a:srgbClr val="002060"/>
                </a:solidFill>
                <a:latin typeface="ITC Franklin Gothic Std Book" panose="020B0504030503020204" pitchFamily="34" charset="0"/>
              </a:rPr>
              <a:t>Data Source</a:t>
            </a:r>
          </a:p>
        </p:txBody>
      </p:sp>
      <p:sp>
        <p:nvSpPr>
          <p:cNvPr id="3" name="Content Placeholder 2"/>
          <p:cNvSpPr>
            <a:spLocks noGrp="1"/>
          </p:cNvSpPr>
          <p:nvPr>
            <p:ph idx="4294967295"/>
          </p:nvPr>
        </p:nvSpPr>
        <p:spPr>
          <a:xfrm>
            <a:off x="451416" y="2411749"/>
            <a:ext cx="11406850" cy="4229465"/>
          </a:xfrm>
          <a:prstGeom prst="rect">
            <a:avLst/>
          </a:prstGeom>
        </p:spPr>
        <p:txBody>
          <a:bodyPr lIns="91440" tIns="45720" rIns="91440" bIns="45720" anchor="t">
            <a:normAutofit fontScale="85000" lnSpcReduction="20000"/>
          </a:bodyPr>
          <a:lstStyle/>
          <a:p>
            <a:pPr marL="0" lvl="1" indent="0">
              <a:lnSpc>
                <a:spcPct val="120000"/>
              </a:lnSpc>
              <a:spcBef>
                <a:spcPts val="1000"/>
              </a:spcBef>
              <a:buNone/>
            </a:pPr>
            <a:r>
              <a:rPr lang="en-US" sz="2800" b="1">
                <a:solidFill>
                  <a:srgbClr val="002060"/>
                </a:solidFill>
                <a:latin typeface="ITC Franklin Gothic Std Book"/>
              </a:rPr>
              <a:t>Searchable database of scientific awards from federal agencies for FY 2008-2020</a:t>
            </a:r>
          </a:p>
          <a:p>
            <a:pPr marL="685800" lvl="2">
              <a:lnSpc>
                <a:spcPct val="120000"/>
              </a:lnSpc>
              <a:spcBef>
                <a:spcPts val="1000"/>
              </a:spcBef>
            </a:pPr>
            <a:r>
              <a:rPr lang="en-US" sz="2800">
                <a:solidFill>
                  <a:srgbClr val="002060"/>
                </a:solidFill>
                <a:latin typeface="ITC Franklin Gothic Std Book"/>
              </a:rPr>
              <a:t>Raw number of projects: 1,262,655</a:t>
            </a:r>
          </a:p>
          <a:p>
            <a:pPr marL="685800" lvl="2">
              <a:lnSpc>
                <a:spcPct val="120000"/>
              </a:lnSpc>
              <a:spcBef>
                <a:spcPts val="1000"/>
              </a:spcBef>
            </a:pPr>
            <a:r>
              <a:rPr lang="en-US" sz="2800">
                <a:solidFill>
                  <a:srgbClr val="002060"/>
                </a:solidFill>
                <a:latin typeface="ITC Franklin Gothic Std Book"/>
              </a:rPr>
              <a:t>After cleaning and processing: 1,143,869 </a:t>
            </a:r>
          </a:p>
          <a:p>
            <a:pPr marL="685800" lvl="2">
              <a:lnSpc>
                <a:spcPct val="120000"/>
              </a:lnSpc>
              <a:spcBef>
                <a:spcPts val="1000"/>
              </a:spcBef>
            </a:pPr>
            <a:r>
              <a:rPr lang="en-US" sz="2800">
                <a:solidFill>
                  <a:srgbClr val="002060"/>
                </a:solidFill>
                <a:latin typeface="ITC Franklin Gothic Std Book"/>
              </a:rPr>
              <a:t>Includes grant abstract text and other metadata</a:t>
            </a:r>
          </a:p>
          <a:p>
            <a:pPr marL="457200" lvl="2" indent="0">
              <a:lnSpc>
                <a:spcPct val="120000"/>
              </a:lnSpc>
              <a:spcBef>
                <a:spcPts val="1000"/>
              </a:spcBef>
              <a:buNone/>
            </a:pPr>
            <a:endParaRPr lang="en-US" sz="1000">
              <a:solidFill>
                <a:srgbClr val="002060"/>
              </a:solidFill>
              <a:latin typeface="ITC Franklin Gothic Std Book"/>
            </a:endParaRPr>
          </a:p>
          <a:p>
            <a:pPr marL="0" lvl="1" indent="0">
              <a:lnSpc>
                <a:spcPct val="120000"/>
              </a:lnSpc>
              <a:spcBef>
                <a:spcPts val="1000"/>
              </a:spcBef>
              <a:buNone/>
            </a:pPr>
            <a:r>
              <a:rPr lang="en-US" sz="2800">
                <a:solidFill>
                  <a:srgbClr val="002060"/>
                </a:solidFill>
                <a:latin typeface="ITC Franklin Gothic Std Book"/>
              </a:rPr>
              <a:t>Allows researchers to link project information on:</a:t>
            </a:r>
          </a:p>
          <a:p>
            <a:pPr marL="685800" lvl="2">
              <a:lnSpc>
                <a:spcPct val="120000"/>
              </a:lnSpc>
              <a:spcBef>
                <a:spcPts val="1000"/>
              </a:spcBef>
            </a:pPr>
            <a:r>
              <a:rPr lang="en-US" sz="2800">
                <a:solidFill>
                  <a:srgbClr val="002060"/>
                </a:solidFill>
                <a:latin typeface="ITC Franklin Gothic Std Book"/>
              </a:rPr>
              <a:t>The subject matter</a:t>
            </a:r>
          </a:p>
          <a:p>
            <a:pPr marL="685800" lvl="2">
              <a:lnSpc>
                <a:spcPct val="120000"/>
              </a:lnSpc>
              <a:spcBef>
                <a:spcPts val="1000"/>
              </a:spcBef>
            </a:pPr>
            <a:r>
              <a:rPr lang="en-US" sz="2800">
                <a:solidFill>
                  <a:srgbClr val="002060"/>
                </a:solidFill>
                <a:latin typeface="ITC Franklin Gothic Std Book"/>
              </a:rPr>
              <a:t>The year it was funded</a:t>
            </a:r>
          </a:p>
          <a:p>
            <a:pPr marL="685800" lvl="2">
              <a:lnSpc>
                <a:spcPct val="120000"/>
              </a:lnSpc>
              <a:spcBef>
                <a:spcPts val="1000"/>
              </a:spcBef>
            </a:pPr>
            <a:r>
              <a:rPr lang="en-US" sz="2800">
                <a:solidFill>
                  <a:srgbClr val="002060"/>
                </a:solidFill>
                <a:latin typeface="ITC Franklin Gothic Std Book"/>
              </a:rPr>
              <a:t>Which agency provided funding</a:t>
            </a:r>
          </a:p>
          <a:p>
            <a:pPr marL="685800" lvl="2">
              <a:lnSpc>
                <a:spcPct val="120000"/>
              </a:lnSpc>
              <a:spcBef>
                <a:spcPts val="1000"/>
              </a:spcBef>
            </a:pPr>
            <a:endParaRPr lang="en-US" sz="2400">
              <a:solidFill>
                <a:srgbClr val="002060"/>
              </a:solidFill>
              <a:latin typeface="ITC Franklin Gothic Std Book"/>
            </a:endParaRPr>
          </a:p>
          <a:p>
            <a:pPr marL="228600" lvl="1">
              <a:lnSpc>
                <a:spcPct val="120000"/>
              </a:lnSpc>
              <a:spcBef>
                <a:spcPts val="1000"/>
              </a:spcBef>
            </a:pPr>
            <a:endParaRPr lang="en-US" sz="2800">
              <a:solidFill>
                <a:srgbClr val="002060"/>
              </a:solidFill>
              <a:latin typeface="ITC Franklin Gothic Std Book"/>
            </a:endParaRPr>
          </a:p>
          <a:p>
            <a:pPr marL="0" indent="0">
              <a:lnSpc>
                <a:spcPct val="120000"/>
              </a:lnSpc>
              <a:buNone/>
            </a:pPr>
            <a:endParaRPr lang="en-US" sz="2400">
              <a:solidFill>
                <a:srgbClr val="002060"/>
              </a:solidFill>
              <a:latin typeface="ITC Franklin Gothic Std Book" panose="020B0504030503020204" pitchFamily="34" charset="0"/>
            </a:endParaRPr>
          </a:p>
        </p:txBody>
      </p:sp>
      <p:pic>
        <p:nvPicPr>
          <p:cNvPr id="5" name="Picture 4"/>
          <p:cNvPicPr>
            <a:picLocks noChangeAspect="1"/>
          </p:cNvPicPr>
          <p:nvPr/>
        </p:nvPicPr>
        <p:blipFill>
          <a:blip r:embed="rId3"/>
          <a:stretch>
            <a:fillRect/>
          </a:stretch>
        </p:blipFill>
        <p:spPr>
          <a:xfrm>
            <a:off x="3550705" y="1164741"/>
            <a:ext cx="5517628" cy="956964"/>
          </a:xfrm>
          <a:prstGeom prst="rect">
            <a:avLst/>
          </a:prstGeom>
        </p:spPr>
      </p:pic>
      <p:sp>
        <p:nvSpPr>
          <p:cNvPr id="6" name="TextBox 5">
            <a:extLst>
              <a:ext uri="{FF2B5EF4-FFF2-40B4-BE49-F238E27FC236}">
                <a16:creationId xmlns:a16="http://schemas.microsoft.com/office/drawing/2014/main" id="{E78CECB1-EC7B-E84D-9B33-4A56BD2C6FC3}"/>
              </a:ext>
            </a:extLst>
          </p:cNvPr>
          <p:cNvSpPr txBox="1"/>
          <p:nvPr/>
        </p:nvSpPr>
        <p:spPr>
          <a:xfrm>
            <a:off x="11721314" y="6436348"/>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ITC Franklin Gothic Std Book"/>
              </a:rPr>
              <a:t>5</a:t>
            </a:r>
          </a:p>
        </p:txBody>
      </p:sp>
    </p:spTree>
    <p:extLst>
      <p:ext uri="{BB962C8B-B14F-4D97-AF65-F5344CB8AC3E}">
        <p14:creationId xmlns:p14="http://schemas.microsoft.com/office/powerpoint/2010/main" val="3666067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7038" y="286457"/>
            <a:ext cx="11764962" cy="646112"/>
          </a:xfrm>
          <a:prstGeom prst="rect">
            <a:avLst/>
          </a:prstGeom>
        </p:spPr>
        <p:txBody>
          <a:bodyPr/>
          <a:lstStyle/>
          <a:p>
            <a:pPr algn="ctr"/>
            <a:r>
              <a:rPr lang="en-US" b="1">
                <a:solidFill>
                  <a:srgbClr val="002060"/>
                </a:solidFill>
                <a:latin typeface="ITC Franklin Gothic Std Book" panose="020B0504030503020204" pitchFamily="34" charset="0"/>
              </a:rPr>
              <a:t>Data Cleaning</a:t>
            </a:r>
          </a:p>
        </p:txBody>
      </p:sp>
      <p:sp>
        <p:nvSpPr>
          <p:cNvPr id="3" name="Content Placeholder 2"/>
          <p:cNvSpPr>
            <a:spLocks noGrp="1"/>
          </p:cNvSpPr>
          <p:nvPr>
            <p:ph idx="4294967295"/>
          </p:nvPr>
        </p:nvSpPr>
        <p:spPr>
          <a:xfrm>
            <a:off x="703780" y="1124708"/>
            <a:ext cx="10997215" cy="2132200"/>
          </a:xfrm>
          <a:prstGeom prst="rect">
            <a:avLst/>
          </a:prstGeom>
        </p:spPr>
        <p:txBody>
          <a:bodyPr lIns="91440" tIns="45720" rIns="91440" bIns="45720" anchor="t">
            <a:normAutofit/>
          </a:bodyPr>
          <a:lstStyle/>
          <a:p>
            <a:pPr marL="228600" lvl="1">
              <a:lnSpc>
                <a:spcPct val="120000"/>
              </a:lnSpc>
              <a:spcBef>
                <a:spcPts val="1000"/>
              </a:spcBef>
            </a:pPr>
            <a:r>
              <a:rPr lang="en-US" b="1">
                <a:solidFill>
                  <a:srgbClr val="002060"/>
                </a:solidFill>
                <a:latin typeface="ITC Franklin Gothic Std Book"/>
              </a:rPr>
              <a:t>Removed projects without an abstract </a:t>
            </a:r>
            <a:r>
              <a:rPr lang="en-US">
                <a:solidFill>
                  <a:srgbClr val="002060"/>
                </a:solidFill>
                <a:latin typeface="ITC Franklin Gothic Std Book"/>
              </a:rPr>
              <a:t>or those that were short phrases such as “No abstract provided”</a:t>
            </a:r>
          </a:p>
          <a:p>
            <a:pPr marL="228600" lvl="1">
              <a:lnSpc>
                <a:spcPct val="120000"/>
              </a:lnSpc>
              <a:spcBef>
                <a:spcPts val="1000"/>
              </a:spcBef>
            </a:pPr>
            <a:r>
              <a:rPr lang="en-US" b="1" err="1">
                <a:solidFill>
                  <a:srgbClr val="002060"/>
                </a:solidFill>
                <a:latin typeface="ITC Franklin Gothic Std Book"/>
              </a:rPr>
              <a:t>Deduplicated</a:t>
            </a:r>
            <a:r>
              <a:rPr lang="en-US" b="1">
                <a:solidFill>
                  <a:srgbClr val="002060"/>
                </a:solidFill>
                <a:latin typeface="ITC Franklin Gothic Std Book"/>
              </a:rPr>
              <a:t> projects </a:t>
            </a:r>
            <a:r>
              <a:rPr lang="en-US">
                <a:solidFill>
                  <a:srgbClr val="002060"/>
                </a:solidFill>
                <a:latin typeface="ITC Franklin Gothic Std Book"/>
              </a:rPr>
              <a:t>based on fiscal year, title and abstract</a:t>
            </a:r>
          </a:p>
          <a:p>
            <a:pPr marL="228600" lvl="1">
              <a:lnSpc>
                <a:spcPct val="120000"/>
              </a:lnSpc>
              <a:spcBef>
                <a:spcPts val="1000"/>
              </a:spcBef>
            </a:pPr>
            <a:r>
              <a:rPr lang="en-US" b="1">
                <a:solidFill>
                  <a:srgbClr val="002060"/>
                </a:solidFill>
                <a:latin typeface="ITC Franklin Gothic Std Book"/>
              </a:rPr>
              <a:t>Cleaned abstract text </a:t>
            </a:r>
            <a:r>
              <a:rPr lang="en-US">
                <a:solidFill>
                  <a:srgbClr val="002060"/>
                </a:solidFill>
                <a:latin typeface="ITC Franklin Gothic Std Book"/>
              </a:rPr>
              <a:t>to prepare for topic modeling</a:t>
            </a:r>
          </a:p>
          <a:p>
            <a:pPr>
              <a:lnSpc>
                <a:spcPct val="120000"/>
              </a:lnSpc>
            </a:pPr>
            <a:endParaRPr lang="en-US" sz="2000">
              <a:solidFill>
                <a:srgbClr val="002060"/>
              </a:solidFill>
              <a:latin typeface="ITC Franklin Gothic Std Book" panose="020B0504030503020204" pitchFamily="34" charset="0"/>
            </a:endParaRPr>
          </a:p>
        </p:txBody>
      </p:sp>
      <p:sp>
        <p:nvSpPr>
          <p:cNvPr id="6" name="TextBox 5">
            <a:extLst>
              <a:ext uri="{FF2B5EF4-FFF2-40B4-BE49-F238E27FC236}">
                <a16:creationId xmlns:a16="http://schemas.microsoft.com/office/drawing/2014/main" id="{E78CECB1-EC7B-E84D-9B33-4A56BD2C6FC3}"/>
              </a:ext>
            </a:extLst>
          </p:cNvPr>
          <p:cNvSpPr txBox="1"/>
          <p:nvPr/>
        </p:nvSpPr>
        <p:spPr>
          <a:xfrm>
            <a:off x="11721314" y="6436348"/>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ITC Franklin Gothic Std Book"/>
              </a:rPr>
              <a:t>6</a:t>
            </a:r>
          </a:p>
        </p:txBody>
      </p:sp>
      <p:sp>
        <p:nvSpPr>
          <p:cNvPr id="7" name="TextBox 6"/>
          <p:cNvSpPr txBox="1"/>
          <p:nvPr/>
        </p:nvSpPr>
        <p:spPr>
          <a:xfrm>
            <a:off x="318256" y="3796166"/>
            <a:ext cx="5875347" cy="2800767"/>
          </a:xfrm>
          <a:prstGeom prst="rect">
            <a:avLst/>
          </a:prstGeom>
          <a:noFill/>
          <a:ln w="28575">
            <a:solidFill>
              <a:srgbClr val="E46C0A"/>
            </a:solidFill>
          </a:ln>
        </p:spPr>
        <p:txBody>
          <a:bodyPr wrap="square" rtlCol="0">
            <a:spAutoFit/>
          </a:bodyPr>
          <a:lstStyle/>
          <a:p>
            <a:r>
              <a:rPr lang="en-US" sz="2200"/>
              <a:t>Recent reports suggest an increasing frequency of severe outcomes of influenza virus infection when people also are infected with Staphylococcus aureus. This research will investigate whether synergistic effects occur as a result of being infected with both agents, as opposed to just influenza virus or Staphylococcus aureus, by using a swine model.</a:t>
            </a:r>
          </a:p>
        </p:txBody>
      </p:sp>
      <p:sp>
        <p:nvSpPr>
          <p:cNvPr id="9" name="TextBox 8"/>
          <p:cNvSpPr txBox="1"/>
          <p:nvPr/>
        </p:nvSpPr>
        <p:spPr>
          <a:xfrm>
            <a:off x="7099444" y="3940002"/>
            <a:ext cx="4780984" cy="2462213"/>
          </a:xfrm>
          <a:prstGeom prst="rect">
            <a:avLst/>
          </a:prstGeom>
          <a:noFill/>
          <a:ln w="28575">
            <a:solidFill>
              <a:srgbClr val="E46C0A"/>
            </a:solidFill>
          </a:ln>
        </p:spPr>
        <p:txBody>
          <a:bodyPr wrap="square" rtlCol="0">
            <a:spAutoFit/>
          </a:bodyPr>
          <a:lstStyle/>
          <a:p>
            <a:r>
              <a:rPr lang="en-US" sz="2200"/>
              <a:t>recent report suggest increase frequency severe outcome influenza virus infection people infect </a:t>
            </a:r>
            <a:r>
              <a:rPr lang="en-US" sz="2200" err="1"/>
              <a:t>staphylococcus_aureus</a:t>
            </a:r>
            <a:r>
              <a:rPr lang="en-US" sz="2200"/>
              <a:t> research investigate synergistic effect occur result infect agent oppose influenza virus </a:t>
            </a:r>
            <a:r>
              <a:rPr lang="en-US" sz="2200" err="1"/>
              <a:t>staphylococcus_aureus</a:t>
            </a:r>
            <a:r>
              <a:rPr lang="en-US" sz="2200"/>
              <a:t> swine model</a:t>
            </a:r>
          </a:p>
        </p:txBody>
      </p:sp>
      <p:sp>
        <p:nvSpPr>
          <p:cNvPr id="4" name="Arrow: Right 3">
            <a:extLst>
              <a:ext uri="{FF2B5EF4-FFF2-40B4-BE49-F238E27FC236}">
                <a16:creationId xmlns:a16="http://schemas.microsoft.com/office/drawing/2014/main" id="{7A6F452D-58A6-4968-8451-29385A4B0814}"/>
              </a:ext>
            </a:extLst>
          </p:cNvPr>
          <p:cNvSpPr/>
          <p:nvPr/>
        </p:nvSpPr>
        <p:spPr>
          <a:xfrm>
            <a:off x="6390527" y="4977829"/>
            <a:ext cx="565079" cy="313362"/>
          </a:xfrm>
          <a:prstGeom prst="rightArrow">
            <a:avLst/>
          </a:prstGeom>
          <a:solidFill>
            <a:srgbClr val="012F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8558FDD-BA7B-4695-8EA6-D1C392785518}"/>
              </a:ext>
            </a:extLst>
          </p:cNvPr>
          <p:cNvSpPr txBox="1"/>
          <p:nvPr/>
        </p:nvSpPr>
        <p:spPr>
          <a:xfrm>
            <a:off x="2558256" y="3380198"/>
            <a:ext cx="1453801" cy="461665"/>
          </a:xfrm>
          <a:prstGeom prst="rect">
            <a:avLst/>
          </a:prstGeom>
          <a:noFill/>
        </p:spPr>
        <p:txBody>
          <a:bodyPr wrap="square" rtlCol="0">
            <a:spAutoFit/>
          </a:bodyPr>
          <a:lstStyle/>
          <a:p>
            <a:r>
              <a:rPr lang="en-US" sz="2400" b="1">
                <a:solidFill>
                  <a:srgbClr val="012F6C"/>
                </a:solidFill>
                <a:latin typeface="ITC Franklin Gothic Std Book" panose="020B0504030503020204" pitchFamily="34" charset="0"/>
              </a:rPr>
              <a:t>Abstract</a:t>
            </a:r>
          </a:p>
        </p:txBody>
      </p:sp>
      <p:sp>
        <p:nvSpPr>
          <p:cNvPr id="10" name="TextBox 9">
            <a:extLst>
              <a:ext uri="{FF2B5EF4-FFF2-40B4-BE49-F238E27FC236}">
                <a16:creationId xmlns:a16="http://schemas.microsoft.com/office/drawing/2014/main" id="{CF457B94-DE86-4203-8AB2-87C57ED82899}"/>
              </a:ext>
            </a:extLst>
          </p:cNvPr>
          <p:cNvSpPr txBox="1"/>
          <p:nvPr/>
        </p:nvSpPr>
        <p:spPr>
          <a:xfrm>
            <a:off x="8546399" y="3532598"/>
            <a:ext cx="2087356" cy="461665"/>
          </a:xfrm>
          <a:prstGeom prst="rect">
            <a:avLst/>
          </a:prstGeom>
          <a:noFill/>
        </p:spPr>
        <p:txBody>
          <a:bodyPr wrap="square" rtlCol="0">
            <a:spAutoFit/>
          </a:bodyPr>
          <a:lstStyle/>
          <a:p>
            <a:r>
              <a:rPr lang="en-US" sz="2400" b="1">
                <a:solidFill>
                  <a:srgbClr val="012F6C"/>
                </a:solidFill>
                <a:latin typeface="ITC Franklin Gothic Std Book" panose="020B0504030503020204" pitchFamily="34" charset="0"/>
              </a:rPr>
              <a:t>Final Tokens</a:t>
            </a:r>
          </a:p>
        </p:txBody>
      </p:sp>
    </p:spTree>
    <p:extLst>
      <p:ext uri="{BB962C8B-B14F-4D97-AF65-F5344CB8AC3E}">
        <p14:creationId xmlns:p14="http://schemas.microsoft.com/office/powerpoint/2010/main" val="965500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14" y="1510473"/>
            <a:ext cx="6063514" cy="3993862"/>
          </a:xfrm>
          <a:prstGeom prst="rect">
            <a:avLst/>
          </a:prstGeom>
        </p:spPr>
      </p:pic>
      <p:sp>
        <p:nvSpPr>
          <p:cNvPr id="2" name="Title 1"/>
          <p:cNvSpPr>
            <a:spLocks noGrp="1"/>
          </p:cNvSpPr>
          <p:nvPr>
            <p:ph type="title" idx="4294967295"/>
          </p:nvPr>
        </p:nvSpPr>
        <p:spPr>
          <a:xfrm>
            <a:off x="427038" y="233363"/>
            <a:ext cx="11764962" cy="646112"/>
          </a:xfrm>
          <a:prstGeom prst="rect">
            <a:avLst/>
          </a:prstGeom>
        </p:spPr>
        <p:txBody>
          <a:bodyPr/>
          <a:lstStyle/>
          <a:p>
            <a:pPr algn="ctr"/>
            <a:r>
              <a:rPr lang="en-US" b="1">
                <a:solidFill>
                  <a:srgbClr val="002060"/>
                </a:solidFill>
                <a:latin typeface="ITC Franklin Gothic Std Book" panose="020B0504030503020204" pitchFamily="34" charset="0"/>
              </a:rPr>
              <a:t>FY and Agency Distribution</a:t>
            </a:r>
          </a:p>
        </p:txBody>
      </p:sp>
      <p:sp>
        <p:nvSpPr>
          <p:cNvPr id="3" name="Content Placeholder 2"/>
          <p:cNvSpPr>
            <a:spLocks noGrp="1"/>
          </p:cNvSpPr>
          <p:nvPr>
            <p:ph idx="4294967295"/>
          </p:nvPr>
        </p:nvSpPr>
        <p:spPr>
          <a:xfrm>
            <a:off x="2152650" y="1008063"/>
            <a:ext cx="10039350" cy="2222500"/>
          </a:xfrm>
          <a:prstGeom prst="rect">
            <a:avLst/>
          </a:prstGeom>
        </p:spPr>
        <p:txBody>
          <a:bodyPr lIns="91440" tIns="45720" rIns="91440" bIns="45720" anchor="t">
            <a:normAutofit/>
          </a:bodyPr>
          <a:lstStyle/>
          <a:p>
            <a:pPr marL="685800" lvl="2">
              <a:lnSpc>
                <a:spcPct val="120000"/>
              </a:lnSpc>
              <a:spcBef>
                <a:spcPts val="1000"/>
              </a:spcBef>
            </a:pPr>
            <a:endParaRPr lang="en-US" sz="2400">
              <a:solidFill>
                <a:srgbClr val="002060"/>
              </a:solidFill>
              <a:latin typeface="ITC Franklin Gothic Std Book"/>
            </a:endParaRPr>
          </a:p>
          <a:p>
            <a:pPr marL="228600" lvl="1">
              <a:lnSpc>
                <a:spcPct val="120000"/>
              </a:lnSpc>
              <a:spcBef>
                <a:spcPts val="1000"/>
              </a:spcBef>
            </a:pPr>
            <a:endParaRPr lang="en-US" sz="2800">
              <a:solidFill>
                <a:srgbClr val="002060"/>
              </a:solidFill>
              <a:latin typeface="ITC Franklin Gothic Std Book"/>
            </a:endParaRPr>
          </a:p>
          <a:p>
            <a:pPr marL="0" indent="0">
              <a:lnSpc>
                <a:spcPct val="120000"/>
              </a:lnSpc>
              <a:buNone/>
            </a:pPr>
            <a:endParaRPr lang="en-US" sz="2400">
              <a:solidFill>
                <a:srgbClr val="002060"/>
              </a:solidFill>
              <a:latin typeface="ITC Franklin Gothic Std Book" panose="020B0504030503020204" pitchFamily="34" charset="0"/>
            </a:endParaRPr>
          </a:p>
        </p:txBody>
      </p:sp>
      <p:sp>
        <p:nvSpPr>
          <p:cNvPr id="6" name="TextBox 5"/>
          <p:cNvSpPr txBox="1"/>
          <p:nvPr/>
        </p:nvSpPr>
        <p:spPr>
          <a:xfrm>
            <a:off x="76694" y="6571877"/>
            <a:ext cx="11161580" cy="276999"/>
          </a:xfrm>
          <a:prstGeom prst="rect">
            <a:avLst/>
          </a:prstGeom>
          <a:noFill/>
        </p:spPr>
        <p:txBody>
          <a:bodyPr wrap="square" rtlCol="0">
            <a:spAutoFit/>
          </a:bodyPr>
          <a:lstStyle/>
          <a:p>
            <a:r>
              <a:rPr lang="en-US" sz="1200">
                <a:solidFill>
                  <a:srgbClr val="002060"/>
                </a:solidFill>
                <a:latin typeface="ITC Franklin Gothic Std Book" panose="020B0504030503020204" pitchFamily="34" charset="0"/>
              </a:rPr>
              <a:t>Data Source: </a:t>
            </a:r>
            <a:r>
              <a:rPr lang="en-US" sz="1200">
                <a:solidFill>
                  <a:srgbClr val="002060"/>
                </a:solidFill>
                <a:latin typeface="ITC Franklin Gothic Std Book" panose="020B0504030503020204" pitchFamily="34" charset="0"/>
                <a:hlinkClick r:id="rId4"/>
              </a:rPr>
              <a:t>Federal </a:t>
            </a:r>
            <a:r>
              <a:rPr lang="en-US" sz="1200" err="1">
                <a:solidFill>
                  <a:srgbClr val="002060"/>
                </a:solidFill>
                <a:latin typeface="ITC Franklin Gothic Std Book" panose="020B0504030503020204" pitchFamily="34" charset="0"/>
                <a:hlinkClick r:id="rId4"/>
              </a:rPr>
              <a:t>RePORTER</a:t>
            </a:r>
            <a:r>
              <a:rPr lang="en-US" sz="1200">
                <a:solidFill>
                  <a:srgbClr val="002060"/>
                </a:solidFill>
                <a:latin typeface="ITC Franklin Gothic Std Book" panose="020B0504030503020204" pitchFamily="34" charset="0"/>
              </a:rPr>
              <a:t>, FY 2008-2020.  University of Virginia, </a:t>
            </a:r>
            <a:r>
              <a:rPr lang="en-US" sz="1200" err="1">
                <a:solidFill>
                  <a:srgbClr val="002060"/>
                </a:solidFill>
                <a:latin typeface="ITC Franklin Gothic Std Book" panose="020B0504030503020204" pitchFamily="34" charset="0"/>
              </a:rPr>
              <a:t>Biocomplexity</a:t>
            </a:r>
            <a:r>
              <a:rPr lang="en-US" sz="1200">
                <a:solidFill>
                  <a:srgbClr val="002060"/>
                </a:solidFill>
                <a:latin typeface="ITC Franklin Gothic Std Book" panose="020B0504030503020204" pitchFamily="34" charset="0"/>
              </a:rPr>
              <a:t> Institute, Social and Decision Analytics Division computations</a:t>
            </a:r>
          </a:p>
        </p:txBody>
      </p:sp>
      <p:sp>
        <p:nvSpPr>
          <p:cNvPr id="7" name="TextBox 6"/>
          <p:cNvSpPr txBox="1"/>
          <p:nvPr/>
        </p:nvSpPr>
        <p:spPr>
          <a:xfrm>
            <a:off x="7043827" y="5486393"/>
            <a:ext cx="4896472" cy="646331"/>
          </a:xfrm>
          <a:prstGeom prst="rect">
            <a:avLst/>
          </a:prstGeom>
          <a:noFill/>
        </p:spPr>
        <p:txBody>
          <a:bodyPr wrap="square" rtlCol="0">
            <a:spAutoFit/>
          </a:bodyPr>
          <a:lstStyle/>
          <a:p>
            <a:r>
              <a:rPr lang="en-US">
                <a:solidFill>
                  <a:srgbClr val="002060"/>
                </a:solidFill>
                <a:latin typeface="ITC Franklin Gothic Std Book" panose="020B0504030503020204" pitchFamily="34" charset="0"/>
              </a:rPr>
              <a:t>HHS: U.S. </a:t>
            </a:r>
            <a:r>
              <a:rPr lang="en-US" err="1">
                <a:solidFill>
                  <a:srgbClr val="002060"/>
                </a:solidFill>
                <a:latin typeface="ITC Franklin Gothic Std Book" panose="020B0504030503020204" pitchFamily="34" charset="0"/>
              </a:rPr>
              <a:t>Dept</a:t>
            </a:r>
            <a:r>
              <a:rPr lang="en-US">
                <a:solidFill>
                  <a:srgbClr val="002060"/>
                </a:solidFill>
                <a:latin typeface="ITC Franklin Gothic Std Book" panose="020B0504030503020204" pitchFamily="34" charset="0"/>
              </a:rPr>
              <a:t> of Health and Human Services</a:t>
            </a:r>
          </a:p>
          <a:p>
            <a:r>
              <a:rPr lang="en-US">
                <a:solidFill>
                  <a:srgbClr val="002060"/>
                </a:solidFill>
                <a:latin typeface="ITC Franklin Gothic Std Book" panose="020B0504030503020204" pitchFamily="34" charset="0"/>
              </a:rPr>
              <a:t>NSF: National Science Foundation</a:t>
            </a:r>
          </a:p>
        </p:txBody>
      </p:sp>
      <p:sp>
        <p:nvSpPr>
          <p:cNvPr id="12" name="TextBox 11"/>
          <p:cNvSpPr txBox="1"/>
          <p:nvPr/>
        </p:nvSpPr>
        <p:spPr>
          <a:xfrm>
            <a:off x="813081" y="5676478"/>
            <a:ext cx="5157065" cy="646331"/>
          </a:xfrm>
          <a:prstGeom prst="rect">
            <a:avLst/>
          </a:prstGeom>
          <a:noFill/>
        </p:spPr>
        <p:txBody>
          <a:bodyPr wrap="square" rtlCol="0">
            <a:spAutoFit/>
          </a:bodyPr>
          <a:lstStyle/>
          <a:p>
            <a:r>
              <a:rPr lang="en-US">
                <a:solidFill>
                  <a:srgbClr val="002060"/>
                </a:solidFill>
                <a:latin typeface="ITC Franklin Gothic Std Book" panose="020B0504030503020204" pitchFamily="34" charset="0"/>
              </a:rPr>
              <a:t>Large increases in 2009-2010 due to American Recovery and Reinvestment Act of 2009 (ARRA)</a:t>
            </a:r>
          </a:p>
        </p:txBody>
      </p:sp>
      <p:sp>
        <p:nvSpPr>
          <p:cNvPr id="8" name="TextBox 7">
            <a:extLst>
              <a:ext uri="{FF2B5EF4-FFF2-40B4-BE49-F238E27FC236}">
                <a16:creationId xmlns:a16="http://schemas.microsoft.com/office/drawing/2014/main" id="{F621D86B-2B8F-47C9-A8A5-55270C77E183}"/>
              </a:ext>
            </a:extLst>
          </p:cNvPr>
          <p:cNvSpPr txBox="1"/>
          <p:nvPr/>
        </p:nvSpPr>
        <p:spPr>
          <a:xfrm>
            <a:off x="982475" y="1274061"/>
            <a:ext cx="4675009" cy="553998"/>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cs typeface="Calibri"/>
              </a:rPr>
              <a:t>Project Frequency and Total Funding (billions, U.S. dollars), 2008-2020</a:t>
            </a:r>
          </a:p>
        </p:txBody>
      </p:sp>
      <p:sp>
        <p:nvSpPr>
          <p:cNvPr id="13" name="TextBox 12">
            <a:extLst>
              <a:ext uri="{FF2B5EF4-FFF2-40B4-BE49-F238E27FC236}">
                <a16:creationId xmlns:a16="http://schemas.microsoft.com/office/drawing/2014/main" id="{DDAC7ADB-BA99-1B4F-9B26-292281AF63DB}"/>
              </a:ext>
            </a:extLst>
          </p:cNvPr>
          <p:cNvSpPr txBox="1"/>
          <p:nvPr/>
        </p:nvSpPr>
        <p:spPr>
          <a:xfrm>
            <a:off x="11721314" y="6436348"/>
            <a:ext cx="4723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ITC Franklin Gothic Std Book"/>
              </a:rPr>
              <a:t>7</a:t>
            </a:r>
          </a:p>
        </p:txBody>
      </p:sp>
      <p:grpSp>
        <p:nvGrpSpPr>
          <p:cNvPr id="15" name="Group 14">
            <a:extLst>
              <a:ext uri="{FF2B5EF4-FFF2-40B4-BE49-F238E27FC236}">
                <a16:creationId xmlns:a16="http://schemas.microsoft.com/office/drawing/2014/main" id="{E436F6FF-197F-EB4F-81D0-C6D1A44AE10D}"/>
              </a:ext>
            </a:extLst>
          </p:cNvPr>
          <p:cNvGrpSpPr/>
          <p:nvPr/>
        </p:nvGrpSpPr>
        <p:grpSpPr>
          <a:xfrm>
            <a:off x="6477488" y="1457450"/>
            <a:ext cx="5315321" cy="3828372"/>
            <a:chOff x="6477488" y="1457450"/>
            <a:chExt cx="5315321" cy="3828372"/>
          </a:xfrm>
        </p:grpSpPr>
        <p:grpSp>
          <p:nvGrpSpPr>
            <p:cNvPr id="11" name="Group 10"/>
            <p:cNvGrpSpPr/>
            <p:nvPr/>
          </p:nvGrpSpPr>
          <p:grpSpPr>
            <a:xfrm>
              <a:off x="6477488" y="1504572"/>
              <a:ext cx="5315321" cy="3781250"/>
              <a:chOff x="6707564" y="1566065"/>
              <a:chExt cx="5091144" cy="3628957"/>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7564" y="1566065"/>
                <a:ext cx="5091144" cy="3628957"/>
              </a:xfrm>
              <a:prstGeom prst="rect">
                <a:avLst/>
              </a:prstGeom>
            </p:spPr>
          </p:pic>
          <p:sp>
            <p:nvSpPr>
              <p:cNvPr id="9" name="Rounded Rectangle 8"/>
              <p:cNvSpPr/>
              <p:nvPr/>
            </p:nvSpPr>
            <p:spPr>
              <a:xfrm>
                <a:off x="7509885" y="2023483"/>
                <a:ext cx="1905483" cy="312666"/>
              </a:xfrm>
              <a:prstGeom prst="roundRect">
                <a:avLst/>
              </a:prstGeom>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HHS: $393 billion</a:t>
                </a:r>
              </a:p>
            </p:txBody>
          </p:sp>
          <p:sp>
            <p:nvSpPr>
              <p:cNvPr id="10" name="Rounded Rectangle 9"/>
              <p:cNvSpPr/>
              <p:nvPr/>
            </p:nvSpPr>
            <p:spPr>
              <a:xfrm>
                <a:off x="8039847" y="3957475"/>
                <a:ext cx="1905483" cy="312666"/>
              </a:xfrm>
              <a:prstGeom prst="roundRect">
                <a:avLst/>
              </a:prstGeom>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NSF: $55.4 billion</a:t>
                </a:r>
              </a:p>
            </p:txBody>
          </p:sp>
        </p:grpSp>
        <p:sp>
          <p:nvSpPr>
            <p:cNvPr id="14" name="TextBox 13">
              <a:extLst>
                <a:ext uri="{FF2B5EF4-FFF2-40B4-BE49-F238E27FC236}">
                  <a16:creationId xmlns:a16="http://schemas.microsoft.com/office/drawing/2014/main" id="{4B201F3A-82B1-A944-9EE7-D22574F51F9C}"/>
                </a:ext>
              </a:extLst>
            </p:cNvPr>
            <p:cNvSpPr txBox="1"/>
            <p:nvPr/>
          </p:nvSpPr>
          <p:spPr>
            <a:xfrm>
              <a:off x="7315137" y="1457450"/>
              <a:ext cx="4133760" cy="323165"/>
            </a:xfrm>
            <a:prstGeom prst="rect">
              <a:avLst/>
            </a:prstGeom>
            <a:solidFill>
              <a:schemeClr val="bg1"/>
            </a:solidFill>
          </p:spPr>
          <p:txBody>
            <a:bodyPr wrap="none" rtlCol="0">
              <a:spAutoFit/>
            </a:bodyPr>
            <a:lstStyle/>
            <a:p>
              <a:r>
                <a:rPr lang="en-US" sz="1500">
                  <a:cs typeface="Calibri"/>
                </a:rPr>
                <a:t>Project Distribution by Funding Agency, 2008-2020</a:t>
              </a:r>
              <a:endParaRPr lang="en-US" sz="1500"/>
            </a:p>
          </p:txBody>
        </p:sp>
      </p:grpSp>
    </p:spTree>
    <p:extLst>
      <p:ext uri="{BB962C8B-B14F-4D97-AF65-F5344CB8AC3E}">
        <p14:creationId xmlns:p14="http://schemas.microsoft.com/office/powerpoint/2010/main" val="1480494404"/>
      </p:ext>
    </p:extLst>
  </p:cSld>
  <p:clrMapOvr>
    <a:masterClrMapping/>
  </p:clrMapOvr>
</p:sld>
</file>

<file path=ppt/theme/theme1.xml><?xml version="1.0" encoding="utf-8"?>
<a:theme xmlns:a="http://schemas.openxmlformats.org/drawingml/2006/main" name="cont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02727821-2E31-934A-A32E-C14E5F12B740}"/>
    </a:ext>
  </a:extLst>
</a:theme>
</file>

<file path=ppt/theme/theme10.xml><?xml version="1.0" encoding="utf-8"?>
<a:theme xmlns:a="http://schemas.openxmlformats.org/drawingml/2006/main" name="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C8502BE9-6D23-4040-AE2D-16AC44A52F5F}"/>
    </a:ext>
  </a:extLst>
</a:theme>
</file>

<file path=ppt/theme/theme11.xml><?xml version="1.0" encoding="utf-8"?>
<a:theme xmlns:a="http://schemas.openxmlformats.org/drawingml/2006/main" name="2_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200" dirty="0" smtClean="0">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A33D364A-5459-824D-BD63-A628ED6AFFDF}"/>
    </a:ext>
  </a:extLst>
</a:theme>
</file>

<file path=ppt/theme/theme12.xml><?xml version="1.0" encoding="utf-8"?>
<a:theme xmlns:a="http://schemas.openxmlformats.org/drawingml/2006/main" name="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6E65268A-90BD-E746-9434-590A0B5AC538}"/>
    </a:ext>
  </a:extLst>
</a:theme>
</file>

<file path=ppt/theme/theme13.xml><?xml version="1.0" encoding="utf-8"?>
<a:theme xmlns:a="http://schemas.openxmlformats.org/drawingml/2006/main" name="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14.xml><?xml version="1.0" encoding="utf-8"?>
<a:theme xmlns:a="http://schemas.openxmlformats.org/drawingml/2006/main" name="2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A33D364A-5459-824D-BD63-A628ED6AFFDF}"/>
    </a:ext>
  </a:extLst>
</a:theme>
</file>

<file path=ppt/theme/theme16.xml><?xml version="1.0" encoding="utf-8"?>
<a:theme xmlns:a="http://schemas.openxmlformats.org/drawingml/2006/main" name="1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4368A4E1-956E-1D4D-B20B-BDE19238EAF7}"/>
    </a:ext>
  </a:extLst>
</a:theme>
</file>

<file path=ppt/theme/theme17.xml><?xml version="1.0" encoding="utf-8"?>
<a:theme xmlns:a="http://schemas.openxmlformats.org/drawingml/2006/main" name="1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none" rtlCol="0">
        <a:spAutoFit/>
      </a:bodyPr>
      <a:lstStyle>
        <a:defPPr marL="0" marR="0" indent="0" algn="ctr" defTabSz="914400" rtl="0" eaLnBrk="1" fontAlgn="auto" latinLnBrk="0" hangingPunct="1">
          <a:lnSpc>
            <a:spcPct val="100000"/>
          </a:lnSpc>
          <a:spcBef>
            <a:spcPts val="0"/>
          </a:spcBef>
          <a:spcAft>
            <a:spcPts val="0"/>
          </a:spcAft>
          <a:buClrTx/>
          <a:buSzTx/>
          <a:buFontTx/>
          <a:buNone/>
          <a:tabLst/>
          <a:defRPr kumimoji="0" sz="2800" i="0" u="none" strike="noStrike" kern="1200" cap="none" spc="0" normalizeH="0" baseline="0" noProof="0" dirty="0" smtClean="0">
            <a:ln>
              <a:noFill/>
            </a:ln>
            <a:effectLst/>
            <a:uLnTx/>
            <a:uFillTx/>
            <a:latin typeface="ITC Franklin Gothic Std Book" panose="020B0504030503020204" pitchFamily="34" charset="0"/>
            <a:ea typeface="+mn-ea"/>
            <a:cs typeface="+mn-cs"/>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18.xml><?xml version="1.0" encoding="utf-8"?>
<a:theme xmlns:a="http://schemas.openxmlformats.org/drawingml/2006/main" name="3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C8502BE9-6D23-4040-AE2D-16AC44A52F5F}"/>
    </a:ext>
  </a:extLst>
</a:theme>
</file>

<file path=ppt/theme/theme19.xml><?xml version="1.0" encoding="utf-8"?>
<a:theme xmlns:a="http://schemas.openxmlformats.org/drawingml/2006/main" name="1_Title Pag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ABE16229-AED9-D140-8E6D-80BC540ABF81}"/>
    </a:ext>
  </a:extLst>
</a:theme>
</file>

<file path=ppt/theme/theme2.xml><?xml version="1.0" encoding="utf-8"?>
<a:theme xmlns:a="http://schemas.openxmlformats.org/drawingml/2006/main" name="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sz="3200" dirty="0">
            <a:solidFill>
              <a:srgbClr val="233E50"/>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DSI lunch and learn Nov 2018" id="{216A16C2-0C32-B942-BC74-ADEEC444F9A3}" vid="{D0C4570A-1D77-7046-B3DE-723FE9619450}"/>
    </a:ext>
  </a:extLst>
</a:theme>
</file>

<file path=ppt/theme/theme20.xml><?xml version="1.0" encoding="utf-8"?>
<a:theme xmlns:a="http://schemas.openxmlformats.org/drawingml/2006/main" name="2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21.xml><?xml version="1.0" encoding="utf-8"?>
<a:theme xmlns:a="http://schemas.openxmlformats.org/drawingml/2006/main" name="3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22.xml><?xml version="1.0" encoding="utf-8"?>
<a:theme xmlns:a="http://schemas.openxmlformats.org/drawingml/2006/main" name="2_Title Pag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ABE16229-AED9-D140-8E6D-80BC540ABF81}"/>
    </a:ext>
  </a:extLst>
</a:theme>
</file>

<file path=ppt/theme/theme23.xml><?xml version="1.0" encoding="utf-8"?>
<a:theme xmlns:a="http://schemas.openxmlformats.org/drawingml/2006/main" name="4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1: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434CA7D8-5399-7149-85E4-3B3D3052645F}"/>
    </a:ext>
  </a:extLst>
</a:theme>
</file>

<file path=ppt/theme/theme4.xml><?xml version="1.0" encoding="utf-8"?>
<a:theme xmlns:a="http://schemas.openxmlformats.org/drawingml/2006/main" name="O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DFC5AA49-074C-B140-8DAD-ED0AE7B80A03}"/>
    </a:ext>
  </a:extLst>
</a:theme>
</file>

<file path=ppt/theme/theme5.xml><?xml version="1.0" encoding="utf-8"?>
<a:theme xmlns:a="http://schemas.openxmlformats.org/drawingml/2006/main" name="O2: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DB7182D6-1745-874B-95D6-18CAC20F0806}"/>
    </a:ext>
  </a:extLst>
</a:theme>
</file>

<file path=ppt/theme/theme6.xml><?xml version="1.0" encoding="utf-8"?>
<a:theme xmlns:a="http://schemas.openxmlformats.org/drawingml/2006/main" name="O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73DE15A0-8418-BB4A-B272-16A28AFE5ABD}"/>
    </a:ext>
  </a:extLst>
</a:theme>
</file>

<file path=ppt/theme/theme7.xml><?xml version="1.0" encoding="utf-8"?>
<a:theme xmlns:a="http://schemas.openxmlformats.org/drawingml/2006/main" name="O3: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CAF1A107-3AEE-A946-94CD-C3F923F9FBB3}"/>
    </a:ext>
  </a:extLst>
</a:theme>
</file>

<file path=ppt/theme/theme8.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7069C071-F26A-1A4A-B28C-A371727EB3E6}"/>
    </a:ext>
  </a:extLst>
</a:theme>
</file>

<file path=ppt/theme/theme9.xml><?xml version="1.0" encoding="utf-8"?>
<a:theme xmlns:a="http://schemas.openxmlformats.org/drawingml/2006/main" name="Title Pag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ABE16229-AED9-D140-8E6D-80BC540ABF8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5ba80a41-9917-4a22-8f13-cb051ddce64c">
      <UserInfo>
        <DisplayName/>
        <AccountId xsi:nil="true"/>
        <AccountType/>
      </UserInfo>
    </SharedWithUsers>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Props1.xml><?xml version="1.0" encoding="utf-8"?>
<ds:datastoreItem xmlns:ds="http://schemas.openxmlformats.org/officeDocument/2006/customXml" ds:itemID="{5FC8BCE4-E7A4-4F71-BE85-274BB623D45B}">
  <ds:schemaRefs>
    <ds:schemaRef ds:uri="http://schemas.microsoft.com/sharepoint/v3/contenttype/forms"/>
  </ds:schemaRefs>
</ds:datastoreItem>
</file>

<file path=customXml/itemProps2.xml><?xml version="1.0" encoding="utf-8"?>
<ds:datastoreItem xmlns:ds="http://schemas.openxmlformats.org/officeDocument/2006/customXml" ds:itemID="{03FAFC6F-D70A-4BC2-AAFA-FEB0D9082B78}"/>
</file>

<file path=customXml/itemProps3.xml><?xml version="1.0" encoding="utf-8"?>
<ds:datastoreItem xmlns:ds="http://schemas.openxmlformats.org/officeDocument/2006/customXml" ds:itemID="{0F92EF6C-D6BB-4608-BA35-E518DFB13D6B}">
  <ds:schemaRefs>
    <ds:schemaRef ds:uri="5ba80a41-9917-4a22-8f13-cb051ddce64c"/>
    <ds:schemaRef ds:uri="7a2657dd-b8a5-4c99-8d51-b0b9d254c98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title page</Template>
  <Application>Microsoft Office PowerPoint</Application>
  <PresentationFormat>Widescreen</PresentationFormat>
  <Slides>41</Slides>
  <Notes>37</Notes>
  <HiddenSlides>2</HiddenSlides>
  <ScaleCrop>false</ScaleCrop>
  <HeadingPairs>
    <vt:vector size="4" baseType="variant">
      <vt:variant>
        <vt:lpstr>Theme</vt:lpstr>
      </vt:variant>
      <vt:variant>
        <vt:i4>23</vt:i4>
      </vt:variant>
      <vt:variant>
        <vt:lpstr>Slide Titles</vt:lpstr>
      </vt:variant>
      <vt:variant>
        <vt:i4>41</vt:i4>
      </vt:variant>
    </vt:vector>
  </HeadingPairs>
  <TitlesOfParts>
    <vt:vector size="64" baseType="lpstr">
      <vt:lpstr>contents</vt:lpstr>
      <vt:lpstr>O1</vt:lpstr>
      <vt:lpstr>O1: image</vt:lpstr>
      <vt:lpstr>O2</vt:lpstr>
      <vt:lpstr>O2: image</vt:lpstr>
      <vt:lpstr>O3</vt:lpstr>
      <vt:lpstr>O3: image</vt:lpstr>
      <vt:lpstr>blank</vt:lpstr>
      <vt:lpstr>Title Page 2</vt:lpstr>
      <vt:lpstr>Image Small Placeholder</vt:lpstr>
      <vt:lpstr>2_Quote</vt:lpstr>
      <vt:lpstr>Quote</vt:lpstr>
      <vt:lpstr>Title Page 4</vt:lpstr>
      <vt:lpstr>2_Image Small Placeholder</vt:lpstr>
      <vt:lpstr>1_Quote</vt:lpstr>
      <vt:lpstr>1_Image Small Placeholder</vt:lpstr>
      <vt:lpstr>1_Title Page 4</vt:lpstr>
      <vt:lpstr>3_Image Small Placeholder</vt:lpstr>
      <vt:lpstr>1_Title Page 2</vt:lpstr>
      <vt:lpstr>2_Title Page 4</vt:lpstr>
      <vt:lpstr>3_Title Page 4</vt:lpstr>
      <vt:lpstr>2_Title Page 2</vt:lpstr>
      <vt:lpstr>4_Title Page 4</vt:lpstr>
      <vt:lpstr>PowerPoint Presentation</vt:lpstr>
      <vt:lpstr>NCSES and UVA R&amp;D Team </vt:lpstr>
      <vt:lpstr>PowerPoint Presentation</vt:lpstr>
      <vt:lpstr>Impact of Work</vt:lpstr>
      <vt:lpstr>Motivating Questions</vt:lpstr>
      <vt:lpstr>PowerPoint Presentation</vt:lpstr>
      <vt:lpstr>Data Source</vt:lpstr>
      <vt:lpstr>Data Cleaning</vt:lpstr>
      <vt:lpstr>FY and Agency Distribution</vt:lpstr>
      <vt:lpstr>Static Topic Modeling</vt:lpstr>
      <vt:lpstr>Non-negative Matrix Factorization (NMF)</vt:lpstr>
      <vt:lpstr>Topic Modeling Results</vt:lpstr>
      <vt:lpstr>Topic Trends</vt:lpstr>
      <vt:lpstr>PowerPoint Presentation</vt:lpstr>
      <vt:lpstr>Research Questions</vt:lpstr>
      <vt:lpstr>Themed Topic Modeling</vt:lpstr>
      <vt:lpstr>AI Information Retrieval</vt:lpstr>
      <vt:lpstr>Artificial Intelligence Case Study</vt:lpstr>
      <vt:lpstr>Pandemics Information Retrieval</vt:lpstr>
      <vt:lpstr>Pandemics Case Study</vt:lpstr>
      <vt:lpstr>Pandemics Case Study</vt:lpstr>
      <vt:lpstr>PowerPoint Presentation</vt:lpstr>
      <vt:lpstr>Research Questions</vt:lpstr>
      <vt:lpstr>Dynamic Topic Models</vt:lpstr>
      <vt:lpstr>Dynamic NMF Model</vt:lpstr>
      <vt:lpstr>Dynamic NMF Tuning Results from Step 1</vt:lpstr>
      <vt:lpstr>Number of Topics</vt:lpstr>
      <vt:lpstr>Dynamic NMF Results</vt:lpstr>
      <vt:lpstr>Dynamic NMF Results</vt:lpstr>
      <vt:lpstr>Dynamic NMF Results</vt:lpstr>
      <vt:lpstr>Dynamic NMF Results</vt:lpstr>
      <vt:lpstr>Example of Topic Dynamic for Topic 1</vt:lpstr>
      <vt:lpstr>Example of Topic Dynamic for Topic 1</vt:lpstr>
      <vt:lpstr>Top 10 Word Changes Across Time in Topic 1</vt:lpstr>
      <vt:lpstr>Top 10 Word Changes Across Time in Topic 1</vt:lpstr>
      <vt:lpstr>Top 10 Word Changes Across Time in Topic 1</vt:lpstr>
      <vt:lpstr>Top 10 Word Changes Across Time in Topic 1</vt:lpstr>
      <vt:lpstr>Top 10 Word Changes Across Time in Topic 1</vt:lpstr>
      <vt:lpstr>PowerPoint Presentation</vt:lpstr>
      <vt:lpstr>Next Steps and Conclusions</vt:lpstr>
      <vt:lpstr>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Stephanie Shioo</dc:creator>
  <cp:keywords/>
  <dc:description/>
  <cp:revision>113</cp:revision>
  <cp:lastPrinted>2020-02-07T17:49:54Z</cp:lastPrinted>
  <dcterms:created xsi:type="dcterms:W3CDTF">2018-11-22T14:02:12Z</dcterms:created>
  <dcterms:modified xsi:type="dcterms:W3CDTF">2022-06-02T14:24:01Z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y fmtid="{D5CDD505-2E9C-101B-9397-08002B2CF9AE}" pid="3" name="Order">
    <vt:r8>17156100</vt:r8>
  </property>
  <property fmtid="{D5CDD505-2E9C-101B-9397-08002B2CF9AE}" pid="4" name="ComplianceAssetId">
    <vt:lpwstr/>
  </property>
  <property fmtid="{D5CDD505-2E9C-101B-9397-08002B2CF9AE}" pid="5" name="xd_Signature">
    <vt:bool>false</vt:bool>
  </property>
  <property fmtid="{D5CDD505-2E9C-101B-9397-08002B2CF9AE}" pid="6" name="xd_ProgID">
    <vt:lpwstr/>
  </property>
  <property fmtid="{D5CDD505-2E9C-101B-9397-08002B2CF9AE}" pid="7" name="TemplateUrl">
    <vt:lpwstr/>
  </property>
  <property fmtid="{D5CDD505-2E9C-101B-9397-08002B2CF9AE}" pid="8" name="MediaServiceImageTags">
    <vt:lpwstr/>
  </property>
</Properties>
</file>